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D7C07-D62A-41AE-AAD1-8FB1AAEAAA90}" v="119" dt="2021-03-20T16:27:17.3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5" d="100"/>
          <a:sy n="75" d="100"/>
        </p:scale>
        <p:origin x="912"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Duane" userId="S::dclark@houstonisd.org::0df9d88b-f71a-4966-9be2-6eb47b8a8adc" providerId="AD" clId="Web-{7287B59F-C073-0000-76D4-7E0880779DF2}"/>
    <pc:docChg chg="addSld modSld modMainMaster">
      <pc:chgData name="Clark, Duane" userId="S::dclark@houstonisd.org::0df9d88b-f71a-4966-9be2-6eb47b8a8adc" providerId="AD" clId="Web-{7287B59F-C073-0000-76D4-7E0880779DF2}" dt="2021-03-18T17:09:48.620" v="18"/>
      <pc:docMkLst>
        <pc:docMk/>
      </pc:docMkLst>
      <pc:sldChg chg="modSp mod">
        <pc:chgData name="Clark, Duane" userId="S::dclark@houstonisd.org::0df9d88b-f71a-4966-9be2-6eb47b8a8adc" providerId="AD" clId="Web-{7287B59F-C073-0000-76D4-7E0880779DF2}" dt="2021-03-18T17:05:46.223" v="6"/>
        <pc:sldMkLst>
          <pc:docMk/>
          <pc:sldMk cId="1541296299" sldId="256"/>
        </pc:sldMkLst>
        <pc:spChg chg="mod">
          <ac:chgData name="Clark, Duane" userId="S::dclark@houstonisd.org::0df9d88b-f71a-4966-9be2-6eb47b8a8adc" providerId="AD" clId="Web-{7287B59F-C073-0000-76D4-7E0880779DF2}" dt="2021-03-18T17:05:15.831" v="4" actId="14100"/>
          <ac:spMkLst>
            <pc:docMk/>
            <pc:sldMk cId="1541296299" sldId="256"/>
            <ac:spMk id="2" creationId="{07AEA913-D64E-4FE3-99A3-D52ACAD6027E}"/>
          </ac:spMkLst>
        </pc:spChg>
      </pc:sldChg>
      <pc:sldChg chg="addSp delSp modSp new mod">
        <pc:chgData name="Clark, Duane" userId="S::dclark@houstonisd.org::0df9d88b-f71a-4966-9be2-6eb47b8a8adc" providerId="AD" clId="Web-{7287B59F-C073-0000-76D4-7E0880779DF2}" dt="2021-03-18T17:09:48.620" v="18"/>
        <pc:sldMkLst>
          <pc:docMk/>
          <pc:sldMk cId="3531692206" sldId="257"/>
        </pc:sldMkLst>
        <pc:spChg chg="add del mod ord">
          <ac:chgData name="Clark, Duane" userId="S::dclark@houstonisd.org::0df9d88b-f71a-4966-9be2-6eb47b8a8adc" providerId="AD" clId="Web-{7287B59F-C073-0000-76D4-7E0880779DF2}" dt="2021-03-18T17:09:47.355" v="17"/>
          <ac:spMkLst>
            <pc:docMk/>
            <pc:sldMk cId="3531692206" sldId="257"/>
            <ac:spMk id="4" creationId="{925B0D88-93EC-4365-A16C-5DEC6BCD8880}"/>
          </ac:spMkLst>
        </pc:spChg>
        <pc:spChg chg="add">
          <ac:chgData name="Clark, Duane" userId="S::dclark@houstonisd.org::0df9d88b-f71a-4966-9be2-6eb47b8a8adc" providerId="AD" clId="Web-{7287B59F-C073-0000-76D4-7E0880779DF2}" dt="2021-03-18T17:09:48.620" v="18"/>
          <ac:spMkLst>
            <pc:docMk/>
            <pc:sldMk cId="3531692206" sldId="257"/>
            <ac:spMk id="6" creationId="{5ACEF910-BBB3-4722-93CE-E763EEBC51E1}"/>
          </ac:spMkLst>
        </pc:spChg>
      </pc:sldChg>
      <pc:sldMasterChg chg="mod setBg modSldLayout">
        <pc:chgData name="Clark, Duane" userId="S::dclark@houstonisd.org::0df9d88b-f71a-4966-9be2-6eb47b8a8adc" providerId="AD" clId="Web-{7287B59F-C073-0000-76D4-7E0880779DF2}" dt="2021-03-18T17:05:46.223" v="6"/>
        <pc:sldMasterMkLst>
          <pc:docMk/>
          <pc:sldMasterMk cId="883598585" sldId="2147483648"/>
        </pc:sldMasterMkLst>
        <pc:sldLayoutChg chg="mod">
          <pc:chgData name="Clark, Duane" userId="S::dclark@houstonisd.org::0df9d88b-f71a-4966-9be2-6eb47b8a8adc" providerId="AD" clId="Web-{7287B59F-C073-0000-76D4-7E0880779DF2}" dt="2021-03-18T17:05:46.223" v="6"/>
          <pc:sldLayoutMkLst>
            <pc:docMk/>
            <pc:sldMasterMk cId="883598585" sldId="2147483648"/>
            <pc:sldLayoutMk cId="2825526229" sldId="2147483649"/>
          </pc:sldLayoutMkLst>
        </pc:sldLayoutChg>
        <pc:sldLayoutChg chg="mod">
          <pc:chgData name="Clark, Duane" userId="S::dclark@houstonisd.org::0df9d88b-f71a-4966-9be2-6eb47b8a8adc" providerId="AD" clId="Web-{7287B59F-C073-0000-76D4-7E0880779DF2}" dt="2021-03-18T17:05:46.223" v="6"/>
          <pc:sldLayoutMkLst>
            <pc:docMk/>
            <pc:sldMasterMk cId="883598585" sldId="2147483648"/>
            <pc:sldLayoutMk cId="3073379416" sldId="2147483650"/>
          </pc:sldLayoutMkLst>
        </pc:sldLayoutChg>
        <pc:sldLayoutChg chg="mod">
          <pc:chgData name="Clark, Duane" userId="S::dclark@houstonisd.org::0df9d88b-f71a-4966-9be2-6eb47b8a8adc" providerId="AD" clId="Web-{7287B59F-C073-0000-76D4-7E0880779DF2}" dt="2021-03-18T17:05:46.223" v="6"/>
          <pc:sldLayoutMkLst>
            <pc:docMk/>
            <pc:sldMasterMk cId="883598585" sldId="2147483648"/>
            <pc:sldLayoutMk cId="489179972" sldId="2147483651"/>
          </pc:sldLayoutMkLst>
        </pc:sldLayoutChg>
        <pc:sldLayoutChg chg="mod">
          <pc:chgData name="Clark, Duane" userId="S::dclark@houstonisd.org::0df9d88b-f71a-4966-9be2-6eb47b8a8adc" providerId="AD" clId="Web-{7287B59F-C073-0000-76D4-7E0880779DF2}" dt="2021-03-18T17:05:46.223" v="6"/>
          <pc:sldLayoutMkLst>
            <pc:docMk/>
            <pc:sldMasterMk cId="883598585" sldId="2147483648"/>
            <pc:sldLayoutMk cId="660921124" sldId="2147483652"/>
          </pc:sldLayoutMkLst>
        </pc:sldLayoutChg>
        <pc:sldLayoutChg chg="mod">
          <pc:chgData name="Clark, Duane" userId="S::dclark@houstonisd.org::0df9d88b-f71a-4966-9be2-6eb47b8a8adc" providerId="AD" clId="Web-{7287B59F-C073-0000-76D4-7E0880779DF2}" dt="2021-03-18T17:05:46.223" v="6"/>
          <pc:sldLayoutMkLst>
            <pc:docMk/>
            <pc:sldMasterMk cId="883598585" sldId="2147483648"/>
            <pc:sldLayoutMk cId="1745350423" sldId="2147483653"/>
          </pc:sldLayoutMkLst>
        </pc:sldLayoutChg>
        <pc:sldLayoutChg chg="mod">
          <pc:chgData name="Clark, Duane" userId="S::dclark@houstonisd.org::0df9d88b-f71a-4966-9be2-6eb47b8a8adc" providerId="AD" clId="Web-{7287B59F-C073-0000-76D4-7E0880779DF2}" dt="2021-03-18T17:05:46.223" v="6"/>
          <pc:sldLayoutMkLst>
            <pc:docMk/>
            <pc:sldMasterMk cId="883598585" sldId="2147483648"/>
            <pc:sldLayoutMk cId="1299905582" sldId="2147483654"/>
          </pc:sldLayoutMkLst>
        </pc:sldLayoutChg>
        <pc:sldLayoutChg chg="mod">
          <pc:chgData name="Clark, Duane" userId="S::dclark@houstonisd.org::0df9d88b-f71a-4966-9be2-6eb47b8a8adc" providerId="AD" clId="Web-{7287B59F-C073-0000-76D4-7E0880779DF2}" dt="2021-03-18T17:05:46.223" v="6"/>
          <pc:sldLayoutMkLst>
            <pc:docMk/>
            <pc:sldMasterMk cId="883598585" sldId="2147483648"/>
            <pc:sldLayoutMk cId="2845147001" sldId="2147483655"/>
          </pc:sldLayoutMkLst>
        </pc:sldLayoutChg>
        <pc:sldLayoutChg chg="mod">
          <pc:chgData name="Clark, Duane" userId="S::dclark@houstonisd.org::0df9d88b-f71a-4966-9be2-6eb47b8a8adc" providerId="AD" clId="Web-{7287B59F-C073-0000-76D4-7E0880779DF2}" dt="2021-03-18T17:05:46.223" v="6"/>
          <pc:sldLayoutMkLst>
            <pc:docMk/>
            <pc:sldMasterMk cId="883598585" sldId="2147483648"/>
            <pc:sldLayoutMk cId="318970553" sldId="2147483656"/>
          </pc:sldLayoutMkLst>
        </pc:sldLayoutChg>
        <pc:sldLayoutChg chg="mod">
          <pc:chgData name="Clark, Duane" userId="S::dclark@houstonisd.org::0df9d88b-f71a-4966-9be2-6eb47b8a8adc" providerId="AD" clId="Web-{7287B59F-C073-0000-76D4-7E0880779DF2}" dt="2021-03-18T17:05:46.223" v="6"/>
          <pc:sldLayoutMkLst>
            <pc:docMk/>
            <pc:sldMasterMk cId="883598585" sldId="2147483648"/>
            <pc:sldLayoutMk cId="960191006" sldId="2147483657"/>
          </pc:sldLayoutMkLst>
        </pc:sldLayoutChg>
        <pc:sldLayoutChg chg="mod">
          <pc:chgData name="Clark, Duane" userId="S::dclark@houstonisd.org::0df9d88b-f71a-4966-9be2-6eb47b8a8adc" providerId="AD" clId="Web-{7287B59F-C073-0000-76D4-7E0880779DF2}" dt="2021-03-18T17:05:46.223" v="6"/>
          <pc:sldLayoutMkLst>
            <pc:docMk/>
            <pc:sldMasterMk cId="883598585" sldId="2147483648"/>
            <pc:sldLayoutMk cId="2016227657" sldId="2147483658"/>
          </pc:sldLayoutMkLst>
        </pc:sldLayoutChg>
        <pc:sldLayoutChg chg="mod">
          <pc:chgData name="Clark, Duane" userId="S::dclark@houstonisd.org::0df9d88b-f71a-4966-9be2-6eb47b8a8adc" providerId="AD" clId="Web-{7287B59F-C073-0000-76D4-7E0880779DF2}" dt="2021-03-18T17:05:46.223" v="6"/>
          <pc:sldLayoutMkLst>
            <pc:docMk/>
            <pc:sldMasterMk cId="883598585" sldId="2147483648"/>
            <pc:sldLayoutMk cId="3835715450" sldId="2147483659"/>
          </pc:sldLayoutMkLst>
        </pc:sldLayoutChg>
      </pc:sldMasterChg>
    </pc:docChg>
  </pc:docChgLst>
  <pc:docChgLst>
    <pc:chgData name="Duane" userId="0df9d88b-f71a-4966-9be2-6eb47b8a8adc" providerId="ADAL" clId="{55FD7C07-D62A-41AE-AAD1-8FB1AAEAAA90}"/>
    <pc:docChg chg="undo redo custSel addSld delSld modSld sldOrd">
      <pc:chgData name="Duane" userId="0df9d88b-f71a-4966-9be2-6eb47b8a8adc" providerId="ADAL" clId="{55FD7C07-D62A-41AE-AAD1-8FB1AAEAAA90}" dt="2021-03-20T16:31:35.263" v="4598"/>
      <pc:docMkLst>
        <pc:docMk/>
      </pc:docMkLst>
      <pc:sldChg chg="modSp mod">
        <pc:chgData name="Duane" userId="0df9d88b-f71a-4966-9be2-6eb47b8a8adc" providerId="ADAL" clId="{55FD7C07-D62A-41AE-AAD1-8FB1AAEAAA90}" dt="2021-03-20T12:44:25.513" v="7" actId="12788"/>
        <pc:sldMkLst>
          <pc:docMk/>
          <pc:sldMk cId="3531692206" sldId="257"/>
        </pc:sldMkLst>
        <pc:grpChg chg="mod">
          <ac:chgData name="Duane" userId="0df9d88b-f71a-4966-9be2-6eb47b8a8adc" providerId="ADAL" clId="{55FD7C07-D62A-41AE-AAD1-8FB1AAEAAA90}" dt="2021-03-20T12:44:25.513" v="7" actId="12788"/>
          <ac:grpSpMkLst>
            <pc:docMk/>
            <pc:sldMk cId="3531692206" sldId="257"/>
            <ac:grpSpMk id="13" creationId="{36AD75E2-C737-45F2-9B52-4753CF90AF20}"/>
          </ac:grpSpMkLst>
        </pc:grpChg>
      </pc:sldChg>
      <pc:sldChg chg="addSp delSp modSp add mod">
        <pc:chgData name="Duane" userId="0df9d88b-f71a-4966-9be2-6eb47b8a8adc" providerId="ADAL" clId="{55FD7C07-D62A-41AE-AAD1-8FB1AAEAAA90}" dt="2021-03-20T13:42:46.944" v="1560" actId="5793"/>
        <pc:sldMkLst>
          <pc:docMk/>
          <pc:sldMk cId="3300720788" sldId="258"/>
        </pc:sldMkLst>
        <pc:spChg chg="mod">
          <ac:chgData name="Duane" userId="0df9d88b-f71a-4966-9be2-6eb47b8a8adc" providerId="ADAL" clId="{55FD7C07-D62A-41AE-AAD1-8FB1AAEAAA90}" dt="2021-03-20T13:11:40.037" v="947" actId="122"/>
          <ac:spMkLst>
            <pc:docMk/>
            <pc:sldMk cId="3300720788" sldId="258"/>
            <ac:spMk id="2" creationId="{6DC1FD99-92B6-436D-8FFE-280A08005A46}"/>
          </ac:spMkLst>
        </pc:spChg>
        <pc:spChg chg="del">
          <ac:chgData name="Duane" userId="0df9d88b-f71a-4966-9be2-6eb47b8a8adc" providerId="ADAL" clId="{55FD7C07-D62A-41AE-AAD1-8FB1AAEAAA90}" dt="2021-03-20T12:51:06.796" v="79" actId="478"/>
          <ac:spMkLst>
            <pc:docMk/>
            <pc:sldMk cId="3300720788" sldId="258"/>
            <ac:spMk id="3" creationId="{E6DEACA5-47D6-4BFF-B5A1-E201164DE229}"/>
          </ac:spMkLst>
        </pc:spChg>
        <pc:spChg chg="add del mod">
          <ac:chgData name="Duane" userId="0df9d88b-f71a-4966-9be2-6eb47b8a8adc" providerId="ADAL" clId="{55FD7C07-D62A-41AE-AAD1-8FB1AAEAAA90}" dt="2021-03-20T12:51:39.541" v="80" actId="3680"/>
          <ac:spMkLst>
            <pc:docMk/>
            <pc:sldMk cId="3300720788" sldId="258"/>
            <ac:spMk id="7" creationId="{99985A24-0CF4-45A0-A994-19135D48E929}"/>
          </ac:spMkLst>
        </pc:spChg>
        <pc:graphicFrameChg chg="add mod ord modGraphic">
          <ac:chgData name="Duane" userId="0df9d88b-f71a-4966-9be2-6eb47b8a8adc" providerId="ADAL" clId="{55FD7C07-D62A-41AE-AAD1-8FB1AAEAAA90}" dt="2021-03-20T13:42:46.944" v="1560" actId="5793"/>
          <ac:graphicFrameMkLst>
            <pc:docMk/>
            <pc:sldMk cId="3300720788" sldId="258"/>
            <ac:graphicFrameMk id="9" creationId="{C7548DE6-61C2-4201-B8FE-2387F8F5D850}"/>
          </ac:graphicFrameMkLst>
        </pc:graphicFrameChg>
      </pc:sldChg>
      <pc:sldChg chg="add del">
        <pc:chgData name="Duane" userId="0df9d88b-f71a-4966-9be2-6eb47b8a8adc" providerId="ADAL" clId="{55FD7C07-D62A-41AE-AAD1-8FB1AAEAAA90}" dt="2021-03-20T12:44:47.725" v="8" actId="2696"/>
        <pc:sldMkLst>
          <pc:docMk/>
          <pc:sldMk cId="3507948724" sldId="258"/>
        </pc:sldMkLst>
      </pc:sldChg>
      <pc:sldChg chg="addSp delSp modSp add mod">
        <pc:chgData name="Duane" userId="0df9d88b-f71a-4966-9be2-6eb47b8a8adc" providerId="ADAL" clId="{55FD7C07-D62A-41AE-AAD1-8FB1AAEAAA90}" dt="2021-03-20T16:17:21.288" v="3939" actId="20577"/>
        <pc:sldMkLst>
          <pc:docMk/>
          <pc:sldMk cId="1198844723" sldId="259"/>
        </pc:sldMkLst>
        <pc:spChg chg="mod">
          <ac:chgData name="Duane" userId="0df9d88b-f71a-4966-9be2-6eb47b8a8adc" providerId="ADAL" clId="{55FD7C07-D62A-41AE-AAD1-8FB1AAEAAA90}" dt="2021-03-20T16:15:21.848" v="3938" actId="20577"/>
          <ac:spMkLst>
            <pc:docMk/>
            <pc:sldMk cId="1198844723" sldId="259"/>
            <ac:spMk id="2" creationId="{6DC1FD99-92B6-436D-8FFE-280A08005A46}"/>
          </ac:spMkLst>
        </pc:spChg>
        <pc:spChg chg="add del mod">
          <ac:chgData name="Duane" userId="0df9d88b-f71a-4966-9be2-6eb47b8a8adc" providerId="ADAL" clId="{55FD7C07-D62A-41AE-AAD1-8FB1AAEAAA90}" dt="2021-03-20T13:24:45.647" v="1036" actId="478"/>
          <ac:spMkLst>
            <pc:docMk/>
            <pc:sldMk cId="1198844723" sldId="259"/>
            <ac:spMk id="4" creationId="{A741B64A-7018-4C74-BEAD-B6E726B80FDB}"/>
          </ac:spMkLst>
        </pc:spChg>
        <pc:graphicFrameChg chg="add del">
          <ac:chgData name="Duane" userId="0df9d88b-f71a-4966-9be2-6eb47b8a8adc" providerId="ADAL" clId="{55FD7C07-D62A-41AE-AAD1-8FB1AAEAAA90}" dt="2021-03-20T13:25:02.692" v="1038" actId="3680"/>
          <ac:graphicFrameMkLst>
            <pc:docMk/>
            <pc:sldMk cId="1198844723" sldId="259"/>
            <ac:graphicFrameMk id="7" creationId="{9E3AE9E2-DF5F-49A2-884A-DA34E37B9A3D}"/>
          </ac:graphicFrameMkLst>
        </pc:graphicFrameChg>
        <pc:graphicFrameChg chg="del">
          <ac:chgData name="Duane" userId="0df9d88b-f71a-4966-9be2-6eb47b8a8adc" providerId="ADAL" clId="{55FD7C07-D62A-41AE-AAD1-8FB1AAEAAA90}" dt="2021-03-20T13:24:38.452" v="1035" actId="478"/>
          <ac:graphicFrameMkLst>
            <pc:docMk/>
            <pc:sldMk cId="1198844723" sldId="259"/>
            <ac:graphicFrameMk id="9" creationId="{C7548DE6-61C2-4201-B8FE-2387F8F5D850}"/>
          </ac:graphicFrameMkLst>
        </pc:graphicFrameChg>
        <pc:graphicFrameChg chg="add mod modGraphic">
          <ac:chgData name="Duane" userId="0df9d88b-f71a-4966-9be2-6eb47b8a8adc" providerId="ADAL" clId="{55FD7C07-D62A-41AE-AAD1-8FB1AAEAAA90}" dt="2021-03-20T16:17:21.288" v="3939" actId="20577"/>
          <ac:graphicFrameMkLst>
            <pc:docMk/>
            <pc:sldMk cId="1198844723" sldId="259"/>
            <ac:graphicFrameMk id="11" creationId="{27D06A0E-AA27-4C86-8E86-748CB60A6824}"/>
          </ac:graphicFrameMkLst>
        </pc:graphicFrameChg>
      </pc:sldChg>
      <pc:sldChg chg="modSp add mod ord">
        <pc:chgData name="Duane" userId="0df9d88b-f71a-4966-9be2-6eb47b8a8adc" providerId="ADAL" clId="{55FD7C07-D62A-41AE-AAD1-8FB1AAEAAA90}" dt="2021-03-20T16:31:04.223" v="4594"/>
        <pc:sldMkLst>
          <pc:docMk/>
          <pc:sldMk cId="1176350341" sldId="260"/>
        </pc:sldMkLst>
        <pc:spChg chg="mod">
          <ac:chgData name="Duane" userId="0df9d88b-f71a-4966-9be2-6eb47b8a8adc" providerId="ADAL" clId="{55FD7C07-D62A-41AE-AAD1-8FB1AAEAAA90}" dt="2021-03-20T15:19:48.301" v="1784" actId="947"/>
          <ac:spMkLst>
            <pc:docMk/>
            <pc:sldMk cId="1176350341" sldId="260"/>
            <ac:spMk id="2" creationId="{6DC1FD99-92B6-436D-8FFE-280A08005A46}"/>
          </ac:spMkLst>
        </pc:spChg>
        <pc:graphicFrameChg chg="mod modGraphic">
          <ac:chgData name="Duane" userId="0df9d88b-f71a-4966-9be2-6eb47b8a8adc" providerId="ADAL" clId="{55FD7C07-D62A-41AE-AAD1-8FB1AAEAAA90}" dt="2021-03-20T15:25:36.425" v="2157" actId="2165"/>
          <ac:graphicFrameMkLst>
            <pc:docMk/>
            <pc:sldMk cId="1176350341" sldId="260"/>
            <ac:graphicFrameMk id="11" creationId="{27D06A0E-AA27-4C86-8E86-748CB60A6824}"/>
          </ac:graphicFrameMkLst>
        </pc:graphicFrameChg>
      </pc:sldChg>
      <pc:sldChg chg="modSp add mod">
        <pc:chgData name="Duane" userId="0df9d88b-f71a-4966-9be2-6eb47b8a8adc" providerId="ADAL" clId="{55FD7C07-D62A-41AE-AAD1-8FB1AAEAAA90}" dt="2021-03-20T15:25:10.431" v="2156"/>
        <pc:sldMkLst>
          <pc:docMk/>
          <pc:sldMk cId="209039470" sldId="261"/>
        </pc:sldMkLst>
        <pc:spChg chg="mod">
          <ac:chgData name="Duane" userId="0df9d88b-f71a-4966-9be2-6eb47b8a8adc" providerId="ADAL" clId="{55FD7C07-D62A-41AE-AAD1-8FB1AAEAAA90}" dt="2021-03-20T15:21:36.971" v="1831" actId="20577"/>
          <ac:spMkLst>
            <pc:docMk/>
            <pc:sldMk cId="209039470" sldId="261"/>
            <ac:spMk id="2" creationId="{6DC1FD99-92B6-436D-8FFE-280A08005A46}"/>
          </ac:spMkLst>
        </pc:spChg>
        <pc:graphicFrameChg chg="mod modGraphic">
          <ac:chgData name="Duane" userId="0df9d88b-f71a-4966-9be2-6eb47b8a8adc" providerId="ADAL" clId="{55FD7C07-D62A-41AE-AAD1-8FB1AAEAAA90}" dt="2021-03-20T15:25:10.431" v="2156"/>
          <ac:graphicFrameMkLst>
            <pc:docMk/>
            <pc:sldMk cId="209039470" sldId="261"/>
            <ac:graphicFrameMk id="11" creationId="{27D06A0E-AA27-4C86-8E86-748CB60A6824}"/>
          </ac:graphicFrameMkLst>
        </pc:graphicFrameChg>
      </pc:sldChg>
      <pc:sldChg chg="addSp modSp add mod ord">
        <pc:chgData name="Duane" userId="0df9d88b-f71a-4966-9be2-6eb47b8a8adc" providerId="ADAL" clId="{55FD7C07-D62A-41AE-AAD1-8FB1AAEAAA90}" dt="2021-03-20T16:14:26.929" v="3895" actId="122"/>
        <pc:sldMkLst>
          <pc:docMk/>
          <pc:sldMk cId="972475884" sldId="262"/>
        </pc:sldMkLst>
        <pc:spChg chg="mod">
          <ac:chgData name="Duane" userId="0df9d88b-f71a-4966-9be2-6eb47b8a8adc" providerId="ADAL" clId="{55FD7C07-D62A-41AE-AAD1-8FB1AAEAAA90}" dt="2021-03-20T16:05:04.454" v="3760" actId="242"/>
          <ac:spMkLst>
            <pc:docMk/>
            <pc:sldMk cId="972475884" sldId="262"/>
            <ac:spMk id="2" creationId="{6DC1FD99-92B6-436D-8FFE-280A08005A46}"/>
          </ac:spMkLst>
        </pc:spChg>
        <pc:spChg chg="add mod">
          <ac:chgData name="Duane" userId="0df9d88b-f71a-4966-9be2-6eb47b8a8adc" providerId="ADAL" clId="{55FD7C07-D62A-41AE-AAD1-8FB1AAEAAA90}" dt="2021-03-20T16:14:26.929" v="3895" actId="122"/>
          <ac:spMkLst>
            <pc:docMk/>
            <pc:sldMk cId="972475884" sldId="262"/>
            <ac:spMk id="3" creationId="{5735BC8F-C8CF-4324-8929-F90943D83F58}"/>
          </ac:spMkLst>
        </pc:spChg>
        <pc:spChg chg="mod">
          <ac:chgData name="Duane" userId="0df9d88b-f71a-4966-9be2-6eb47b8a8adc" providerId="ADAL" clId="{55FD7C07-D62A-41AE-AAD1-8FB1AAEAAA90}" dt="2021-03-20T15:35:40.960" v="2822" actId="1076"/>
          <ac:spMkLst>
            <pc:docMk/>
            <pc:sldMk cId="972475884" sldId="262"/>
            <ac:spMk id="6" creationId="{5ACEF910-BBB3-4722-93CE-E763EEBC51E1}"/>
          </ac:spMkLst>
        </pc:spChg>
        <pc:graphicFrameChg chg="mod modGraphic">
          <ac:chgData name="Duane" userId="0df9d88b-f71a-4966-9be2-6eb47b8a8adc" providerId="ADAL" clId="{55FD7C07-D62A-41AE-AAD1-8FB1AAEAAA90}" dt="2021-03-20T16:13:02.959" v="3767" actId="1076"/>
          <ac:graphicFrameMkLst>
            <pc:docMk/>
            <pc:sldMk cId="972475884" sldId="262"/>
            <ac:graphicFrameMk id="11" creationId="{27D06A0E-AA27-4C86-8E86-748CB60A6824}"/>
          </ac:graphicFrameMkLst>
        </pc:graphicFrameChg>
      </pc:sldChg>
      <pc:sldChg chg="add del">
        <pc:chgData name="Duane" userId="0df9d88b-f71a-4966-9be2-6eb47b8a8adc" providerId="ADAL" clId="{55FD7C07-D62A-41AE-AAD1-8FB1AAEAAA90}" dt="2021-03-20T15:25:55.420" v="2159" actId="2696"/>
        <pc:sldMkLst>
          <pc:docMk/>
          <pc:sldMk cId="1668654045" sldId="262"/>
        </pc:sldMkLst>
      </pc:sldChg>
      <pc:sldChg chg="addSp modSp add mod ord">
        <pc:chgData name="Duane" userId="0df9d88b-f71a-4966-9be2-6eb47b8a8adc" providerId="ADAL" clId="{55FD7C07-D62A-41AE-AAD1-8FB1AAEAAA90}" dt="2021-03-20T16:31:30.919" v="4596"/>
        <pc:sldMkLst>
          <pc:docMk/>
          <pc:sldMk cId="2062435306" sldId="263"/>
        </pc:sldMkLst>
        <pc:spChg chg="mod">
          <ac:chgData name="Duane" userId="0df9d88b-f71a-4966-9be2-6eb47b8a8adc" providerId="ADAL" clId="{55FD7C07-D62A-41AE-AAD1-8FB1AAEAAA90}" dt="2021-03-20T15:57:37.167" v="3750" actId="20577"/>
          <ac:spMkLst>
            <pc:docMk/>
            <pc:sldMk cId="2062435306" sldId="263"/>
            <ac:spMk id="2" creationId="{6DC1FD99-92B6-436D-8FFE-280A08005A46}"/>
          </ac:spMkLst>
        </pc:spChg>
        <pc:spChg chg="add mod">
          <ac:chgData name="Duane" userId="0df9d88b-f71a-4966-9be2-6eb47b8a8adc" providerId="ADAL" clId="{55FD7C07-D62A-41AE-AAD1-8FB1AAEAAA90}" dt="2021-03-20T16:01:28.297" v="3757" actId="1076"/>
          <ac:spMkLst>
            <pc:docMk/>
            <pc:sldMk cId="2062435306" sldId="263"/>
            <ac:spMk id="3" creationId="{1C383C6F-ADBC-45B1-8763-DF7DC811C37F}"/>
          </ac:spMkLst>
        </pc:spChg>
        <pc:spChg chg="mod">
          <ac:chgData name="Duane" userId="0df9d88b-f71a-4966-9be2-6eb47b8a8adc" providerId="ADAL" clId="{55FD7C07-D62A-41AE-AAD1-8FB1AAEAAA90}" dt="2021-03-20T16:01:21.081" v="3756" actId="1076"/>
          <ac:spMkLst>
            <pc:docMk/>
            <pc:sldMk cId="2062435306" sldId="263"/>
            <ac:spMk id="6" creationId="{5ACEF910-BBB3-4722-93CE-E763EEBC51E1}"/>
          </ac:spMkLst>
        </pc:spChg>
        <pc:graphicFrameChg chg="mod modGraphic">
          <ac:chgData name="Duane" userId="0df9d88b-f71a-4966-9be2-6eb47b8a8adc" providerId="ADAL" clId="{55FD7C07-D62A-41AE-AAD1-8FB1AAEAAA90}" dt="2021-03-20T16:01:34.426" v="3758" actId="1076"/>
          <ac:graphicFrameMkLst>
            <pc:docMk/>
            <pc:sldMk cId="2062435306" sldId="263"/>
            <ac:graphicFrameMk id="11" creationId="{27D06A0E-AA27-4C86-8E86-748CB60A6824}"/>
          </ac:graphicFrameMkLst>
        </pc:graphicFrameChg>
      </pc:sldChg>
      <pc:sldChg chg="modSp add mod ord">
        <pc:chgData name="Duane" userId="0df9d88b-f71a-4966-9be2-6eb47b8a8adc" providerId="ADAL" clId="{55FD7C07-D62A-41AE-AAD1-8FB1AAEAAA90}" dt="2021-03-20T16:31:35.263" v="4598"/>
        <pc:sldMkLst>
          <pc:docMk/>
          <pc:sldMk cId="2410900329" sldId="264"/>
        </pc:sldMkLst>
        <pc:spChg chg="mod">
          <ac:chgData name="Duane" userId="0df9d88b-f71a-4966-9be2-6eb47b8a8adc" providerId="ADAL" clId="{55FD7C07-D62A-41AE-AAD1-8FB1AAEAAA90}" dt="2021-03-20T16:18:12.959" v="3971" actId="27636"/>
          <ac:spMkLst>
            <pc:docMk/>
            <pc:sldMk cId="2410900329" sldId="264"/>
            <ac:spMk id="2" creationId="{6DC1FD99-92B6-436D-8FFE-280A08005A46}"/>
          </ac:spMkLst>
        </pc:spChg>
        <pc:graphicFrameChg chg="mod modGraphic">
          <ac:chgData name="Duane" userId="0df9d88b-f71a-4966-9be2-6eb47b8a8adc" providerId="ADAL" clId="{55FD7C07-D62A-41AE-AAD1-8FB1AAEAAA90}" dt="2021-03-20T16:29:20.945" v="4592" actId="20577"/>
          <ac:graphicFrameMkLst>
            <pc:docMk/>
            <pc:sldMk cId="2410900329" sldId="264"/>
            <ac:graphicFrameMk id="11" creationId="{27D06A0E-AA27-4C86-8E86-748CB60A6824}"/>
          </ac:graphicFrameMkLst>
        </pc:graphicFrameChg>
      </pc:sldChg>
    </pc:docChg>
  </pc:docChgLst>
  <pc:docChgLst>
    <pc:chgData name="Clark, Duane" userId="0df9d88b-f71a-4966-9be2-6eb47b8a8adc" providerId="ADAL" clId="{8A99C051-6157-489A-A34E-F4865BBB4E83}"/>
    <pc:docChg chg="undo custSel modSld">
      <pc:chgData name="Clark, Duane" userId="0df9d88b-f71a-4966-9be2-6eb47b8a8adc" providerId="ADAL" clId="{8A99C051-6157-489A-A34E-F4865BBB4E83}" dt="2021-03-18T17:22:54.339" v="732" actId="1076"/>
      <pc:docMkLst>
        <pc:docMk/>
      </pc:docMkLst>
      <pc:sldChg chg="modSp mod">
        <pc:chgData name="Clark, Duane" userId="0df9d88b-f71a-4966-9be2-6eb47b8a8adc" providerId="ADAL" clId="{8A99C051-6157-489A-A34E-F4865BBB4E83}" dt="2021-03-18T17:16:54.825" v="511" actId="1076"/>
        <pc:sldMkLst>
          <pc:docMk/>
          <pc:sldMk cId="1541296299" sldId="256"/>
        </pc:sldMkLst>
        <pc:spChg chg="mod">
          <ac:chgData name="Clark, Duane" userId="0df9d88b-f71a-4966-9be2-6eb47b8a8adc" providerId="ADAL" clId="{8A99C051-6157-489A-A34E-F4865BBB4E83}" dt="2021-03-18T17:16:54.825" v="511" actId="1076"/>
          <ac:spMkLst>
            <pc:docMk/>
            <pc:sldMk cId="1541296299" sldId="256"/>
            <ac:spMk id="2" creationId="{07AEA913-D64E-4FE3-99A3-D52ACAD6027E}"/>
          </ac:spMkLst>
        </pc:spChg>
      </pc:sldChg>
      <pc:sldChg chg="addSp delSp modSp mod">
        <pc:chgData name="Clark, Duane" userId="0df9d88b-f71a-4966-9be2-6eb47b8a8adc" providerId="ADAL" clId="{8A99C051-6157-489A-A34E-F4865BBB4E83}" dt="2021-03-18T17:22:54.339" v="732" actId="1076"/>
        <pc:sldMkLst>
          <pc:docMk/>
          <pc:sldMk cId="3531692206" sldId="257"/>
        </pc:sldMkLst>
        <pc:spChg chg="mod">
          <ac:chgData name="Clark, Duane" userId="0df9d88b-f71a-4966-9be2-6eb47b8a8adc" providerId="ADAL" clId="{8A99C051-6157-489A-A34E-F4865BBB4E83}" dt="2021-03-18T17:14:23.119" v="59" actId="2711"/>
          <ac:spMkLst>
            <pc:docMk/>
            <pc:sldMk cId="3531692206" sldId="257"/>
            <ac:spMk id="2" creationId="{6DC1FD99-92B6-436D-8FFE-280A08005A46}"/>
          </ac:spMkLst>
        </pc:spChg>
        <pc:spChg chg="mod">
          <ac:chgData name="Clark, Duane" userId="0df9d88b-f71a-4966-9be2-6eb47b8a8adc" providerId="ADAL" clId="{8A99C051-6157-489A-A34E-F4865BBB4E83}" dt="2021-03-18T17:16:19.373" v="510" actId="2711"/>
          <ac:spMkLst>
            <pc:docMk/>
            <pc:sldMk cId="3531692206" sldId="257"/>
            <ac:spMk id="3" creationId="{E6DEACA5-47D6-4BFF-B5A1-E201164DE229}"/>
          </ac:spMkLst>
        </pc:spChg>
        <pc:spChg chg="mod ord">
          <ac:chgData name="Clark, Duane" userId="0df9d88b-f71a-4966-9be2-6eb47b8a8adc" providerId="ADAL" clId="{8A99C051-6157-489A-A34E-F4865BBB4E83}" dt="2021-03-18T17:21:38.318" v="703" actId="207"/>
          <ac:spMkLst>
            <pc:docMk/>
            <pc:sldMk cId="3531692206" sldId="257"/>
            <ac:spMk id="6" creationId="{5ACEF910-BBB3-4722-93CE-E763EEBC51E1}"/>
          </ac:spMkLst>
        </pc:spChg>
        <pc:spChg chg="add del mod">
          <ac:chgData name="Clark, Duane" userId="0df9d88b-f71a-4966-9be2-6eb47b8a8adc" providerId="ADAL" clId="{8A99C051-6157-489A-A34E-F4865BBB4E83}" dt="2021-03-18T17:20:13.283" v="655" actId="478"/>
          <ac:spMkLst>
            <pc:docMk/>
            <pc:sldMk cId="3531692206" sldId="257"/>
            <ac:spMk id="11" creationId="{875AB312-279A-48C2-9623-D9E7C676AC89}"/>
          </ac:spMkLst>
        </pc:spChg>
        <pc:spChg chg="add mod">
          <ac:chgData name="Clark, Duane" userId="0df9d88b-f71a-4966-9be2-6eb47b8a8adc" providerId="ADAL" clId="{8A99C051-6157-489A-A34E-F4865BBB4E83}" dt="2021-03-18T17:22:21.711" v="708" actId="164"/>
          <ac:spMkLst>
            <pc:docMk/>
            <pc:sldMk cId="3531692206" sldId="257"/>
            <ac:spMk id="12" creationId="{E091A752-FCD9-412A-8A1A-446CFE22B011}"/>
          </ac:spMkLst>
        </pc:spChg>
        <pc:grpChg chg="add mod">
          <ac:chgData name="Clark, Duane" userId="0df9d88b-f71a-4966-9be2-6eb47b8a8adc" providerId="ADAL" clId="{8A99C051-6157-489A-A34E-F4865BBB4E83}" dt="2021-03-18T17:22:54.339" v="732" actId="1076"/>
          <ac:grpSpMkLst>
            <pc:docMk/>
            <pc:sldMk cId="3531692206" sldId="257"/>
            <ac:grpSpMk id="13" creationId="{36AD75E2-C737-45F2-9B52-4753CF90AF20}"/>
          </ac:grpSpMkLst>
        </pc:grpChg>
        <pc:picChg chg="add mod">
          <ac:chgData name="Clark, Duane" userId="0df9d88b-f71a-4966-9be2-6eb47b8a8adc" providerId="ADAL" clId="{8A99C051-6157-489A-A34E-F4865BBB4E83}" dt="2021-03-18T17:22:21.711" v="708" actId="164"/>
          <ac:picMkLst>
            <pc:docMk/>
            <pc:sldMk cId="3531692206" sldId="257"/>
            <ac:picMk id="5" creationId="{03B0092C-7FA0-4414-A2CA-B541D9CB6A76}"/>
          </ac:picMkLst>
        </pc:picChg>
        <pc:picChg chg="add mod">
          <ac:chgData name="Clark, Duane" userId="0df9d88b-f71a-4966-9be2-6eb47b8a8adc" providerId="ADAL" clId="{8A99C051-6157-489A-A34E-F4865BBB4E83}" dt="2021-03-18T17:22:21.711" v="708" actId="164"/>
          <ac:picMkLst>
            <pc:docMk/>
            <pc:sldMk cId="3531692206" sldId="257"/>
            <ac:picMk id="8" creationId="{31591301-2969-4A67-8F03-43710D5A9F90}"/>
          </ac:picMkLst>
        </pc:picChg>
        <pc:picChg chg="add mod">
          <ac:chgData name="Clark, Duane" userId="0df9d88b-f71a-4966-9be2-6eb47b8a8adc" providerId="ADAL" clId="{8A99C051-6157-489A-A34E-F4865BBB4E83}" dt="2021-03-18T17:22:21.711" v="708" actId="164"/>
          <ac:picMkLst>
            <pc:docMk/>
            <pc:sldMk cId="3531692206" sldId="257"/>
            <ac:picMk id="10" creationId="{B10C78BD-C543-4413-A187-6A98EBE08CF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2966D-7F07-43B0-BB10-464E1AED43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66DA45-8F8E-488C-9A7B-1BDCF90B927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B703BC-5DED-473A-A2D7-B67EF7FB901A}"/>
              </a:ext>
            </a:extLst>
          </p:cNvPr>
          <p:cNvSpPr>
            <a:spLocks noGrp="1"/>
          </p:cNvSpPr>
          <p:nvPr>
            <p:ph type="dt" sz="half" idx="10"/>
          </p:nvPr>
        </p:nvSpPr>
        <p:spPr/>
        <p:txBody>
          <a:bodyPr/>
          <a:lstStyle/>
          <a:p>
            <a:fld id="{C4CB47F5-060B-4E4E-ADBC-DFA9C72E71C8}" type="datetimeFigureOut">
              <a:rPr lang="en-US" smtClean="0"/>
              <a:t>3/20/2021</a:t>
            </a:fld>
            <a:endParaRPr lang="en-US"/>
          </a:p>
        </p:txBody>
      </p:sp>
      <p:sp>
        <p:nvSpPr>
          <p:cNvPr id="5" name="Footer Placeholder 4">
            <a:extLst>
              <a:ext uri="{FF2B5EF4-FFF2-40B4-BE49-F238E27FC236}">
                <a16:creationId xmlns:a16="http://schemas.microsoft.com/office/drawing/2014/main" id="{3B15151F-BD09-4CB7-8568-2E54D48A1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2E241-4C6E-4B19-86C9-4EC09B5E5485}"/>
              </a:ext>
            </a:extLst>
          </p:cNvPr>
          <p:cNvSpPr>
            <a:spLocks noGrp="1"/>
          </p:cNvSpPr>
          <p:nvPr>
            <p:ph type="sldNum" sz="quarter" idx="12"/>
          </p:nvPr>
        </p:nvSpPr>
        <p:spPr/>
        <p:txBody>
          <a:bodyPr/>
          <a:lstStyle/>
          <a:p>
            <a:fld id="{06EF65DD-8572-4504-8A58-69E199A748F5}" type="slidenum">
              <a:rPr lang="en-US" smtClean="0"/>
              <a:t>‹#›</a:t>
            </a:fld>
            <a:endParaRPr lang="en-US"/>
          </a:p>
        </p:txBody>
      </p:sp>
    </p:spTree>
    <p:extLst>
      <p:ext uri="{BB962C8B-B14F-4D97-AF65-F5344CB8AC3E}">
        <p14:creationId xmlns:p14="http://schemas.microsoft.com/office/powerpoint/2010/main" val="2825526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B739-E17A-4A7B-ABB4-2C50E0ECAE2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14D0C5-9679-4146-9085-AC5EFB7874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614E0E-996C-498E-B714-C8B1CEF47119}"/>
              </a:ext>
            </a:extLst>
          </p:cNvPr>
          <p:cNvSpPr>
            <a:spLocks noGrp="1"/>
          </p:cNvSpPr>
          <p:nvPr>
            <p:ph type="dt" sz="half" idx="10"/>
          </p:nvPr>
        </p:nvSpPr>
        <p:spPr/>
        <p:txBody>
          <a:bodyPr/>
          <a:lstStyle/>
          <a:p>
            <a:fld id="{C4CB47F5-060B-4E4E-ADBC-DFA9C72E71C8}" type="datetimeFigureOut">
              <a:rPr lang="en-US" smtClean="0"/>
              <a:t>3/20/2021</a:t>
            </a:fld>
            <a:endParaRPr lang="en-US"/>
          </a:p>
        </p:txBody>
      </p:sp>
      <p:sp>
        <p:nvSpPr>
          <p:cNvPr id="5" name="Footer Placeholder 4">
            <a:extLst>
              <a:ext uri="{FF2B5EF4-FFF2-40B4-BE49-F238E27FC236}">
                <a16:creationId xmlns:a16="http://schemas.microsoft.com/office/drawing/2014/main" id="{1435ED35-EF1C-4532-8A6D-36F086A57A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CDB71B-3DB7-40B6-AC53-BEF12F877C2F}"/>
              </a:ext>
            </a:extLst>
          </p:cNvPr>
          <p:cNvSpPr>
            <a:spLocks noGrp="1"/>
          </p:cNvSpPr>
          <p:nvPr>
            <p:ph type="sldNum" sz="quarter" idx="12"/>
          </p:nvPr>
        </p:nvSpPr>
        <p:spPr/>
        <p:txBody>
          <a:bodyPr/>
          <a:lstStyle/>
          <a:p>
            <a:fld id="{06EF65DD-8572-4504-8A58-69E199A748F5}" type="slidenum">
              <a:rPr lang="en-US" smtClean="0"/>
              <a:t>‹#›</a:t>
            </a:fld>
            <a:endParaRPr lang="en-US"/>
          </a:p>
        </p:txBody>
      </p:sp>
    </p:spTree>
    <p:extLst>
      <p:ext uri="{BB962C8B-B14F-4D97-AF65-F5344CB8AC3E}">
        <p14:creationId xmlns:p14="http://schemas.microsoft.com/office/powerpoint/2010/main" val="2016227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E32B02-7380-4E25-BE1A-DB24813F14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4FEA45-81FF-4D73-89CC-6CEB9068E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6B7D1-2C2C-4C7E-A408-D05BF049EFB2}"/>
              </a:ext>
            </a:extLst>
          </p:cNvPr>
          <p:cNvSpPr>
            <a:spLocks noGrp="1"/>
          </p:cNvSpPr>
          <p:nvPr>
            <p:ph type="dt" sz="half" idx="10"/>
          </p:nvPr>
        </p:nvSpPr>
        <p:spPr/>
        <p:txBody>
          <a:bodyPr/>
          <a:lstStyle/>
          <a:p>
            <a:fld id="{C4CB47F5-060B-4E4E-ADBC-DFA9C72E71C8}" type="datetimeFigureOut">
              <a:rPr lang="en-US" smtClean="0"/>
              <a:t>3/20/2021</a:t>
            </a:fld>
            <a:endParaRPr lang="en-US"/>
          </a:p>
        </p:txBody>
      </p:sp>
      <p:sp>
        <p:nvSpPr>
          <p:cNvPr id="5" name="Footer Placeholder 4">
            <a:extLst>
              <a:ext uri="{FF2B5EF4-FFF2-40B4-BE49-F238E27FC236}">
                <a16:creationId xmlns:a16="http://schemas.microsoft.com/office/drawing/2014/main" id="{866973AB-3105-412D-8921-25056D38F5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DFF52-D561-4FC2-8F39-7B9007DFFB66}"/>
              </a:ext>
            </a:extLst>
          </p:cNvPr>
          <p:cNvSpPr>
            <a:spLocks noGrp="1"/>
          </p:cNvSpPr>
          <p:nvPr>
            <p:ph type="sldNum" sz="quarter" idx="12"/>
          </p:nvPr>
        </p:nvSpPr>
        <p:spPr/>
        <p:txBody>
          <a:bodyPr/>
          <a:lstStyle/>
          <a:p>
            <a:fld id="{06EF65DD-8572-4504-8A58-69E199A748F5}" type="slidenum">
              <a:rPr lang="en-US" smtClean="0"/>
              <a:t>‹#›</a:t>
            </a:fld>
            <a:endParaRPr lang="en-US"/>
          </a:p>
        </p:txBody>
      </p:sp>
    </p:spTree>
    <p:extLst>
      <p:ext uri="{BB962C8B-B14F-4D97-AF65-F5344CB8AC3E}">
        <p14:creationId xmlns:p14="http://schemas.microsoft.com/office/powerpoint/2010/main" val="3835715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34CB0-567B-40D7-90E4-41C06D70D1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4A63CE-9311-41EE-82D6-1469621E23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8C836-4985-4C85-B966-2A083310E120}"/>
              </a:ext>
            </a:extLst>
          </p:cNvPr>
          <p:cNvSpPr>
            <a:spLocks noGrp="1"/>
          </p:cNvSpPr>
          <p:nvPr>
            <p:ph type="dt" sz="half" idx="10"/>
          </p:nvPr>
        </p:nvSpPr>
        <p:spPr/>
        <p:txBody>
          <a:bodyPr/>
          <a:lstStyle/>
          <a:p>
            <a:fld id="{C4CB47F5-060B-4E4E-ADBC-DFA9C72E71C8}" type="datetimeFigureOut">
              <a:rPr lang="en-US" smtClean="0"/>
              <a:t>3/20/2021</a:t>
            </a:fld>
            <a:endParaRPr lang="en-US"/>
          </a:p>
        </p:txBody>
      </p:sp>
      <p:sp>
        <p:nvSpPr>
          <p:cNvPr id="5" name="Footer Placeholder 4">
            <a:extLst>
              <a:ext uri="{FF2B5EF4-FFF2-40B4-BE49-F238E27FC236}">
                <a16:creationId xmlns:a16="http://schemas.microsoft.com/office/drawing/2014/main" id="{1A12DC35-4ECB-4484-BFEB-F51C05AE3A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138243-12F7-4D78-A3B5-09ACE8185CAA}"/>
              </a:ext>
            </a:extLst>
          </p:cNvPr>
          <p:cNvSpPr>
            <a:spLocks noGrp="1"/>
          </p:cNvSpPr>
          <p:nvPr>
            <p:ph type="sldNum" sz="quarter" idx="12"/>
          </p:nvPr>
        </p:nvSpPr>
        <p:spPr/>
        <p:txBody>
          <a:bodyPr/>
          <a:lstStyle/>
          <a:p>
            <a:fld id="{06EF65DD-8572-4504-8A58-69E199A748F5}" type="slidenum">
              <a:rPr lang="en-US" smtClean="0"/>
              <a:t>‹#›</a:t>
            </a:fld>
            <a:endParaRPr lang="en-US"/>
          </a:p>
        </p:txBody>
      </p:sp>
    </p:spTree>
    <p:extLst>
      <p:ext uri="{BB962C8B-B14F-4D97-AF65-F5344CB8AC3E}">
        <p14:creationId xmlns:p14="http://schemas.microsoft.com/office/powerpoint/2010/main" val="3073379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2B416-C19B-4B08-9472-933B3FCB30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EE4486-2776-431C-B7F0-A9AD339BC5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22C626-DF4C-4425-9A54-754FFA0D8E91}"/>
              </a:ext>
            </a:extLst>
          </p:cNvPr>
          <p:cNvSpPr>
            <a:spLocks noGrp="1"/>
          </p:cNvSpPr>
          <p:nvPr>
            <p:ph type="dt" sz="half" idx="10"/>
          </p:nvPr>
        </p:nvSpPr>
        <p:spPr/>
        <p:txBody>
          <a:bodyPr/>
          <a:lstStyle/>
          <a:p>
            <a:fld id="{C4CB47F5-060B-4E4E-ADBC-DFA9C72E71C8}" type="datetimeFigureOut">
              <a:rPr lang="en-US" smtClean="0"/>
              <a:t>3/20/2021</a:t>
            </a:fld>
            <a:endParaRPr lang="en-US"/>
          </a:p>
        </p:txBody>
      </p:sp>
      <p:sp>
        <p:nvSpPr>
          <p:cNvPr id="5" name="Footer Placeholder 4">
            <a:extLst>
              <a:ext uri="{FF2B5EF4-FFF2-40B4-BE49-F238E27FC236}">
                <a16:creationId xmlns:a16="http://schemas.microsoft.com/office/drawing/2014/main" id="{69C38E1A-1CB0-4EFA-8CB8-1D8F33593C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AE3C65-DFF1-4455-8C53-B4002DB9CAD3}"/>
              </a:ext>
            </a:extLst>
          </p:cNvPr>
          <p:cNvSpPr>
            <a:spLocks noGrp="1"/>
          </p:cNvSpPr>
          <p:nvPr>
            <p:ph type="sldNum" sz="quarter" idx="12"/>
          </p:nvPr>
        </p:nvSpPr>
        <p:spPr/>
        <p:txBody>
          <a:bodyPr/>
          <a:lstStyle/>
          <a:p>
            <a:fld id="{06EF65DD-8572-4504-8A58-69E199A748F5}" type="slidenum">
              <a:rPr lang="en-US" smtClean="0"/>
              <a:t>‹#›</a:t>
            </a:fld>
            <a:endParaRPr lang="en-US"/>
          </a:p>
        </p:txBody>
      </p:sp>
    </p:spTree>
    <p:extLst>
      <p:ext uri="{BB962C8B-B14F-4D97-AF65-F5344CB8AC3E}">
        <p14:creationId xmlns:p14="http://schemas.microsoft.com/office/powerpoint/2010/main" val="48917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60B29-4387-4030-862B-3577737AE5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185E1C-8A60-4043-B127-083E40DC6E7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23699D-E36D-4D26-AFD4-8E3932EB87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213860-D9A5-4749-9D0F-DD7F7E6A5BB4}"/>
              </a:ext>
            </a:extLst>
          </p:cNvPr>
          <p:cNvSpPr>
            <a:spLocks noGrp="1"/>
          </p:cNvSpPr>
          <p:nvPr>
            <p:ph type="dt" sz="half" idx="10"/>
          </p:nvPr>
        </p:nvSpPr>
        <p:spPr/>
        <p:txBody>
          <a:bodyPr/>
          <a:lstStyle/>
          <a:p>
            <a:fld id="{C4CB47F5-060B-4E4E-ADBC-DFA9C72E71C8}" type="datetimeFigureOut">
              <a:rPr lang="en-US" smtClean="0"/>
              <a:t>3/20/2021</a:t>
            </a:fld>
            <a:endParaRPr lang="en-US"/>
          </a:p>
        </p:txBody>
      </p:sp>
      <p:sp>
        <p:nvSpPr>
          <p:cNvPr id="6" name="Footer Placeholder 5">
            <a:extLst>
              <a:ext uri="{FF2B5EF4-FFF2-40B4-BE49-F238E27FC236}">
                <a16:creationId xmlns:a16="http://schemas.microsoft.com/office/drawing/2014/main" id="{220E183D-74D8-471B-B76A-4E130D1264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962564-9B46-4124-ADD6-34B0CCA8A9F3}"/>
              </a:ext>
            </a:extLst>
          </p:cNvPr>
          <p:cNvSpPr>
            <a:spLocks noGrp="1"/>
          </p:cNvSpPr>
          <p:nvPr>
            <p:ph type="sldNum" sz="quarter" idx="12"/>
          </p:nvPr>
        </p:nvSpPr>
        <p:spPr/>
        <p:txBody>
          <a:bodyPr/>
          <a:lstStyle/>
          <a:p>
            <a:fld id="{06EF65DD-8572-4504-8A58-69E199A748F5}" type="slidenum">
              <a:rPr lang="en-US" smtClean="0"/>
              <a:t>‹#›</a:t>
            </a:fld>
            <a:endParaRPr lang="en-US"/>
          </a:p>
        </p:txBody>
      </p:sp>
    </p:spTree>
    <p:extLst>
      <p:ext uri="{BB962C8B-B14F-4D97-AF65-F5344CB8AC3E}">
        <p14:creationId xmlns:p14="http://schemas.microsoft.com/office/powerpoint/2010/main" val="66092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0E247-4050-42E2-8B81-9CC9BF0BE1E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E02C62-5F32-4B2A-8D3E-41EE09C2ED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2592C78-5491-4342-A7F4-A7819FC448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DC64E8-A3C7-421C-9AEF-AC650258C3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E32A375-BA80-4621-A10B-D78731F6CF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6CE534B-BB9F-4A4E-852E-CFE3D65E97FE}"/>
              </a:ext>
            </a:extLst>
          </p:cNvPr>
          <p:cNvSpPr>
            <a:spLocks noGrp="1"/>
          </p:cNvSpPr>
          <p:nvPr>
            <p:ph type="dt" sz="half" idx="10"/>
          </p:nvPr>
        </p:nvSpPr>
        <p:spPr/>
        <p:txBody>
          <a:bodyPr/>
          <a:lstStyle/>
          <a:p>
            <a:fld id="{C4CB47F5-060B-4E4E-ADBC-DFA9C72E71C8}" type="datetimeFigureOut">
              <a:rPr lang="en-US" smtClean="0"/>
              <a:t>3/20/2021</a:t>
            </a:fld>
            <a:endParaRPr lang="en-US"/>
          </a:p>
        </p:txBody>
      </p:sp>
      <p:sp>
        <p:nvSpPr>
          <p:cNvPr id="8" name="Footer Placeholder 7">
            <a:extLst>
              <a:ext uri="{FF2B5EF4-FFF2-40B4-BE49-F238E27FC236}">
                <a16:creationId xmlns:a16="http://schemas.microsoft.com/office/drawing/2014/main" id="{A12A7780-1369-4DBE-AEE2-80DAF2486A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76DC17-C19E-4010-B094-C8F5CD31E25B}"/>
              </a:ext>
            </a:extLst>
          </p:cNvPr>
          <p:cNvSpPr>
            <a:spLocks noGrp="1"/>
          </p:cNvSpPr>
          <p:nvPr>
            <p:ph type="sldNum" sz="quarter" idx="12"/>
          </p:nvPr>
        </p:nvSpPr>
        <p:spPr/>
        <p:txBody>
          <a:bodyPr/>
          <a:lstStyle/>
          <a:p>
            <a:fld id="{06EF65DD-8572-4504-8A58-69E199A748F5}" type="slidenum">
              <a:rPr lang="en-US" smtClean="0"/>
              <a:t>‹#›</a:t>
            </a:fld>
            <a:endParaRPr lang="en-US"/>
          </a:p>
        </p:txBody>
      </p:sp>
    </p:spTree>
    <p:extLst>
      <p:ext uri="{BB962C8B-B14F-4D97-AF65-F5344CB8AC3E}">
        <p14:creationId xmlns:p14="http://schemas.microsoft.com/office/powerpoint/2010/main" val="1745350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0CCC8-1976-49E5-8F8D-1C57E1457B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1E6A86-0370-484A-AA6E-AE71A5D533DE}"/>
              </a:ext>
            </a:extLst>
          </p:cNvPr>
          <p:cNvSpPr>
            <a:spLocks noGrp="1"/>
          </p:cNvSpPr>
          <p:nvPr>
            <p:ph type="dt" sz="half" idx="10"/>
          </p:nvPr>
        </p:nvSpPr>
        <p:spPr/>
        <p:txBody>
          <a:bodyPr/>
          <a:lstStyle/>
          <a:p>
            <a:fld id="{C4CB47F5-060B-4E4E-ADBC-DFA9C72E71C8}" type="datetimeFigureOut">
              <a:rPr lang="en-US" smtClean="0"/>
              <a:t>3/20/2021</a:t>
            </a:fld>
            <a:endParaRPr lang="en-US"/>
          </a:p>
        </p:txBody>
      </p:sp>
      <p:sp>
        <p:nvSpPr>
          <p:cNvPr id="4" name="Footer Placeholder 3">
            <a:extLst>
              <a:ext uri="{FF2B5EF4-FFF2-40B4-BE49-F238E27FC236}">
                <a16:creationId xmlns:a16="http://schemas.microsoft.com/office/drawing/2014/main" id="{2018F9CE-025B-4511-BCE9-95EB8DB892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AD609D-9E28-4AA4-8E58-060F4132F039}"/>
              </a:ext>
            </a:extLst>
          </p:cNvPr>
          <p:cNvSpPr>
            <a:spLocks noGrp="1"/>
          </p:cNvSpPr>
          <p:nvPr>
            <p:ph type="sldNum" sz="quarter" idx="12"/>
          </p:nvPr>
        </p:nvSpPr>
        <p:spPr/>
        <p:txBody>
          <a:bodyPr/>
          <a:lstStyle/>
          <a:p>
            <a:fld id="{06EF65DD-8572-4504-8A58-69E199A748F5}" type="slidenum">
              <a:rPr lang="en-US" smtClean="0"/>
              <a:t>‹#›</a:t>
            </a:fld>
            <a:endParaRPr lang="en-US"/>
          </a:p>
        </p:txBody>
      </p:sp>
    </p:spTree>
    <p:extLst>
      <p:ext uri="{BB962C8B-B14F-4D97-AF65-F5344CB8AC3E}">
        <p14:creationId xmlns:p14="http://schemas.microsoft.com/office/powerpoint/2010/main" val="129990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C3F1F0-0578-4198-B0AB-776799F7BCD2}"/>
              </a:ext>
            </a:extLst>
          </p:cNvPr>
          <p:cNvSpPr>
            <a:spLocks noGrp="1"/>
          </p:cNvSpPr>
          <p:nvPr>
            <p:ph type="dt" sz="half" idx="10"/>
          </p:nvPr>
        </p:nvSpPr>
        <p:spPr/>
        <p:txBody>
          <a:bodyPr/>
          <a:lstStyle/>
          <a:p>
            <a:fld id="{C4CB47F5-060B-4E4E-ADBC-DFA9C72E71C8}" type="datetimeFigureOut">
              <a:rPr lang="en-US" smtClean="0"/>
              <a:t>3/20/2021</a:t>
            </a:fld>
            <a:endParaRPr lang="en-US"/>
          </a:p>
        </p:txBody>
      </p:sp>
      <p:sp>
        <p:nvSpPr>
          <p:cNvPr id="3" name="Footer Placeholder 2">
            <a:extLst>
              <a:ext uri="{FF2B5EF4-FFF2-40B4-BE49-F238E27FC236}">
                <a16:creationId xmlns:a16="http://schemas.microsoft.com/office/drawing/2014/main" id="{3B6EA880-AD01-4B1E-BECD-D4F3C90FC3F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4DD1431-8FCF-4E35-A17E-92BD46633870}"/>
              </a:ext>
            </a:extLst>
          </p:cNvPr>
          <p:cNvSpPr>
            <a:spLocks noGrp="1"/>
          </p:cNvSpPr>
          <p:nvPr>
            <p:ph type="sldNum" sz="quarter" idx="12"/>
          </p:nvPr>
        </p:nvSpPr>
        <p:spPr/>
        <p:txBody>
          <a:bodyPr/>
          <a:lstStyle/>
          <a:p>
            <a:fld id="{06EF65DD-8572-4504-8A58-69E199A748F5}" type="slidenum">
              <a:rPr lang="en-US" smtClean="0"/>
              <a:t>‹#›</a:t>
            </a:fld>
            <a:endParaRPr lang="en-US"/>
          </a:p>
        </p:txBody>
      </p:sp>
    </p:spTree>
    <p:extLst>
      <p:ext uri="{BB962C8B-B14F-4D97-AF65-F5344CB8AC3E}">
        <p14:creationId xmlns:p14="http://schemas.microsoft.com/office/powerpoint/2010/main" val="2845147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8E67B-DA91-4163-9816-F2B416BF01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7343FF-AFAA-4739-BB69-6ADE78A6B0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9FAD10-7FD3-484D-8693-064650F03D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502125-2771-4C49-AE1D-CD20A5749CEB}"/>
              </a:ext>
            </a:extLst>
          </p:cNvPr>
          <p:cNvSpPr>
            <a:spLocks noGrp="1"/>
          </p:cNvSpPr>
          <p:nvPr>
            <p:ph type="dt" sz="half" idx="10"/>
          </p:nvPr>
        </p:nvSpPr>
        <p:spPr/>
        <p:txBody>
          <a:bodyPr/>
          <a:lstStyle/>
          <a:p>
            <a:fld id="{C4CB47F5-060B-4E4E-ADBC-DFA9C72E71C8}" type="datetimeFigureOut">
              <a:rPr lang="en-US" smtClean="0"/>
              <a:t>3/20/2021</a:t>
            </a:fld>
            <a:endParaRPr lang="en-US"/>
          </a:p>
        </p:txBody>
      </p:sp>
      <p:sp>
        <p:nvSpPr>
          <p:cNvPr id="6" name="Footer Placeholder 5">
            <a:extLst>
              <a:ext uri="{FF2B5EF4-FFF2-40B4-BE49-F238E27FC236}">
                <a16:creationId xmlns:a16="http://schemas.microsoft.com/office/drawing/2014/main" id="{434A5BD2-7147-434D-964B-484068BD6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F9A1A5-044A-49A5-A342-98102DD059AD}"/>
              </a:ext>
            </a:extLst>
          </p:cNvPr>
          <p:cNvSpPr>
            <a:spLocks noGrp="1"/>
          </p:cNvSpPr>
          <p:nvPr>
            <p:ph type="sldNum" sz="quarter" idx="12"/>
          </p:nvPr>
        </p:nvSpPr>
        <p:spPr/>
        <p:txBody>
          <a:bodyPr/>
          <a:lstStyle/>
          <a:p>
            <a:fld id="{06EF65DD-8572-4504-8A58-69E199A748F5}" type="slidenum">
              <a:rPr lang="en-US" smtClean="0"/>
              <a:t>‹#›</a:t>
            </a:fld>
            <a:endParaRPr lang="en-US"/>
          </a:p>
        </p:txBody>
      </p:sp>
    </p:spTree>
    <p:extLst>
      <p:ext uri="{BB962C8B-B14F-4D97-AF65-F5344CB8AC3E}">
        <p14:creationId xmlns:p14="http://schemas.microsoft.com/office/powerpoint/2010/main" val="31897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DB827-974E-4322-9784-010C0C562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EE48F0-C725-4AB1-B577-20EE878B1E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926A0F-57F8-4853-8231-2FAD0191E2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F0B763-FCCB-4D34-8901-9A526772A208}"/>
              </a:ext>
            </a:extLst>
          </p:cNvPr>
          <p:cNvSpPr>
            <a:spLocks noGrp="1"/>
          </p:cNvSpPr>
          <p:nvPr>
            <p:ph type="dt" sz="half" idx="10"/>
          </p:nvPr>
        </p:nvSpPr>
        <p:spPr/>
        <p:txBody>
          <a:bodyPr/>
          <a:lstStyle/>
          <a:p>
            <a:fld id="{C4CB47F5-060B-4E4E-ADBC-DFA9C72E71C8}" type="datetimeFigureOut">
              <a:rPr lang="en-US" smtClean="0"/>
              <a:t>3/20/2021</a:t>
            </a:fld>
            <a:endParaRPr lang="en-US"/>
          </a:p>
        </p:txBody>
      </p:sp>
      <p:sp>
        <p:nvSpPr>
          <p:cNvPr id="6" name="Footer Placeholder 5">
            <a:extLst>
              <a:ext uri="{FF2B5EF4-FFF2-40B4-BE49-F238E27FC236}">
                <a16:creationId xmlns:a16="http://schemas.microsoft.com/office/drawing/2014/main" id="{DDC5AD51-E9F1-48CD-BA64-B0FE79BB40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751D60-F51E-4C3B-8E13-75C717CC630F}"/>
              </a:ext>
            </a:extLst>
          </p:cNvPr>
          <p:cNvSpPr>
            <a:spLocks noGrp="1"/>
          </p:cNvSpPr>
          <p:nvPr>
            <p:ph type="sldNum" sz="quarter" idx="12"/>
          </p:nvPr>
        </p:nvSpPr>
        <p:spPr/>
        <p:txBody>
          <a:bodyPr/>
          <a:lstStyle/>
          <a:p>
            <a:fld id="{06EF65DD-8572-4504-8A58-69E199A748F5}" type="slidenum">
              <a:rPr lang="en-US" smtClean="0"/>
              <a:t>‹#›</a:t>
            </a:fld>
            <a:endParaRPr lang="en-US"/>
          </a:p>
        </p:txBody>
      </p:sp>
    </p:spTree>
    <p:extLst>
      <p:ext uri="{BB962C8B-B14F-4D97-AF65-F5344CB8AC3E}">
        <p14:creationId xmlns:p14="http://schemas.microsoft.com/office/powerpoint/2010/main" val="960191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5000" r="-15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A80CEC-AA99-4209-B685-C307E06CE0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879F7A-5419-4AA2-81ED-8DDFA1ABB3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14D52-4630-4A8E-B977-7032F80C52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CB47F5-060B-4E4E-ADBC-DFA9C72E71C8}" type="datetimeFigureOut">
              <a:rPr lang="en-US" smtClean="0"/>
              <a:t>3/20/2021</a:t>
            </a:fld>
            <a:endParaRPr lang="en-US"/>
          </a:p>
        </p:txBody>
      </p:sp>
      <p:sp>
        <p:nvSpPr>
          <p:cNvPr id="5" name="Footer Placeholder 4">
            <a:extLst>
              <a:ext uri="{FF2B5EF4-FFF2-40B4-BE49-F238E27FC236}">
                <a16:creationId xmlns:a16="http://schemas.microsoft.com/office/drawing/2014/main" id="{56B4397F-9882-4AA3-85D8-104DF0F419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8F267-9D91-4181-AF95-79A410EA4A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F65DD-8572-4504-8A58-69E199A748F5}" type="slidenum">
              <a:rPr lang="en-US" smtClean="0"/>
              <a:t>‹#›</a:t>
            </a:fld>
            <a:endParaRPr lang="en-US"/>
          </a:p>
        </p:txBody>
      </p:sp>
    </p:spTree>
    <p:extLst>
      <p:ext uri="{BB962C8B-B14F-4D97-AF65-F5344CB8AC3E}">
        <p14:creationId xmlns:p14="http://schemas.microsoft.com/office/powerpoint/2010/main" val="88359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F53B8AB-03F7-4340-8985-EDC7A72DE3FA}"/>
              </a:ext>
            </a:extLst>
          </p:cNvPr>
          <p:cNvSpPr/>
          <p:nvPr/>
        </p:nvSpPr>
        <p:spPr>
          <a:xfrm>
            <a:off x="0" y="0"/>
            <a:ext cx="12192000" cy="6858000"/>
          </a:xfrm>
          <a:prstGeom prst="rect">
            <a:avLst/>
          </a:prstGeom>
          <a:solidFill>
            <a:srgbClr val="C000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AEA913-D64E-4FE3-99A3-D52ACAD6027E}"/>
              </a:ext>
            </a:extLst>
          </p:cNvPr>
          <p:cNvSpPr>
            <a:spLocks noGrp="1"/>
          </p:cNvSpPr>
          <p:nvPr>
            <p:ph type="ctrTitle"/>
          </p:nvPr>
        </p:nvSpPr>
        <p:spPr>
          <a:xfrm>
            <a:off x="1145037" y="1041400"/>
            <a:ext cx="9744635" cy="2387600"/>
          </a:xfrm>
        </p:spPr>
        <p:txBody>
          <a:bodyPr>
            <a:normAutofit fontScale="90000"/>
          </a:bodyPr>
          <a:lstStyle/>
          <a:p>
            <a:r>
              <a:rPr lang="en-US" b="1" dirty="0">
                <a:solidFill>
                  <a:srgbClr val="FFFF00"/>
                </a:solidFill>
                <a:latin typeface="Perpetua Titling MT"/>
              </a:rPr>
              <a:t>2021 – 2022 SCHOOL YEAR</a:t>
            </a:r>
            <a:br>
              <a:rPr lang="en-US" b="1" dirty="0">
                <a:latin typeface="Perpetua Titling MT"/>
              </a:rPr>
            </a:br>
            <a:r>
              <a:rPr lang="en-US" b="1" dirty="0">
                <a:solidFill>
                  <a:srgbClr val="FFFF00"/>
                </a:solidFill>
                <a:latin typeface="Perpetua Titling MT"/>
              </a:rPr>
              <a:t>COURSE REQUEST GUIDE</a:t>
            </a:r>
            <a:endParaRPr lang="en-US" b="1" dirty="0">
              <a:solidFill>
                <a:srgbClr val="FFFF00"/>
              </a:solidFill>
              <a:latin typeface="Perpetua Titling MT"/>
              <a:cs typeface="Calibri Light"/>
            </a:endParaRPr>
          </a:p>
        </p:txBody>
      </p:sp>
      <p:sp>
        <p:nvSpPr>
          <p:cNvPr id="3" name="Subtitle 2">
            <a:extLst>
              <a:ext uri="{FF2B5EF4-FFF2-40B4-BE49-F238E27FC236}">
                <a16:creationId xmlns:a16="http://schemas.microsoft.com/office/drawing/2014/main" id="{801BBF25-A624-4B36-BA6E-CDBB4E25C6D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41296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CEF910-BBB3-4722-93CE-E763EEBC51E1}"/>
              </a:ext>
            </a:extLst>
          </p:cNvPr>
          <p:cNvSpPr/>
          <p:nvPr/>
        </p:nvSpPr>
        <p:spPr>
          <a:xfrm>
            <a:off x="0" y="0"/>
            <a:ext cx="12192000" cy="6858000"/>
          </a:xfrm>
          <a:prstGeom prst="rect">
            <a:avLst/>
          </a:prstGeom>
          <a:solidFill>
            <a:srgbClr val="C00000">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1FD99-92B6-436D-8FFE-280A08005A46}"/>
              </a:ext>
            </a:extLst>
          </p:cNvPr>
          <p:cNvSpPr>
            <a:spLocks noGrp="1"/>
          </p:cNvSpPr>
          <p:nvPr>
            <p:ph type="title"/>
          </p:nvPr>
        </p:nvSpPr>
        <p:spPr/>
        <p:txBody>
          <a:bodyPr/>
          <a:lstStyle/>
          <a:p>
            <a:r>
              <a:rPr lang="en-US" dirty="0">
                <a:solidFill>
                  <a:schemeClr val="bg1"/>
                </a:solidFill>
                <a:latin typeface="Tw Cen MT" panose="020B0602020104020603" pitchFamily="34" charset="0"/>
              </a:rPr>
              <a:t>Purpose for course requests	</a:t>
            </a:r>
          </a:p>
        </p:txBody>
      </p:sp>
      <p:sp>
        <p:nvSpPr>
          <p:cNvPr id="3" name="Content Placeholder 2">
            <a:extLst>
              <a:ext uri="{FF2B5EF4-FFF2-40B4-BE49-F238E27FC236}">
                <a16:creationId xmlns:a16="http://schemas.microsoft.com/office/drawing/2014/main" id="{E6DEACA5-47D6-4BFF-B5A1-E201164DE229}"/>
              </a:ext>
            </a:extLst>
          </p:cNvPr>
          <p:cNvSpPr>
            <a:spLocks noGrp="1"/>
          </p:cNvSpPr>
          <p:nvPr>
            <p:ph idx="1"/>
          </p:nvPr>
        </p:nvSpPr>
        <p:spPr/>
        <p:txBody>
          <a:bodyPr/>
          <a:lstStyle/>
          <a:p>
            <a:r>
              <a:rPr lang="en-US" b="1" dirty="0">
                <a:solidFill>
                  <a:srgbClr val="FFFF00"/>
                </a:solidFill>
                <a:latin typeface="Times New Roman" panose="02020603050405020304" pitchFamily="18" charset="0"/>
                <a:cs typeface="Times New Roman" panose="02020603050405020304" pitchFamily="18" charset="0"/>
              </a:rPr>
              <a:t>Each year students complete the course request process to inform the school of the courses they wish to take each year. </a:t>
            </a:r>
          </a:p>
          <a:p>
            <a:r>
              <a:rPr lang="en-US" b="1" dirty="0">
                <a:solidFill>
                  <a:srgbClr val="FFFF00"/>
                </a:solidFill>
                <a:latin typeface="Times New Roman" panose="02020603050405020304" pitchFamily="18" charset="0"/>
                <a:cs typeface="Times New Roman" panose="02020603050405020304" pitchFamily="18" charset="0"/>
              </a:rPr>
              <a:t>Course requests provide the school with information on the interest of student from one year to the next to assist with future program planning. </a:t>
            </a:r>
          </a:p>
          <a:p>
            <a:r>
              <a:rPr lang="en-US" b="1" dirty="0">
                <a:solidFill>
                  <a:srgbClr val="FFFF00"/>
                </a:solidFill>
                <a:latin typeface="Times New Roman" panose="02020603050405020304" pitchFamily="18" charset="0"/>
                <a:cs typeface="Times New Roman" panose="02020603050405020304" pitchFamily="18" charset="0"/>
              </a:rPr>
              <a:t>Course requests are essential in the school building a master schedule that benefits all students. </a:t>
            </a:r>
          </a:p>
        </p:txBody>
      </p:sp>
      <p:grpSp>
        <p:nvGrpSpPr>
          <p:cNvPr id="13" name="Group 12">
            <a:extLst>
              <a:ext uri="{FF2B5EF4-FFF2-40B4-BE49-F238E27FC236}">
                <a16:creationId xmlns:a16="http://schemas.microsoft.com/office/drawing/2014/main" id="{36AD75E2-C737-45F2-9B52-4753CF90AF20}"/>
              </a:ext>
            </a:extLst>
          </p:cNvPr>
          <p:cNvGrpSpPr>
            <a:grpSpLocks noChangeAspect="1"/>
          </p:cNvGrpSpPr>
          <p:nvPr/>
        </p:nvGrpSpPr>
        <p:grpSpPr>
          <a:xfrm>
            <a:off x="2524354" y="5303520"/>
            <a:ext cx="7143293" cy="1554480"/>
            <a:chOff x="1664551" y="4861588"/>
            <a:chExt cx="9285299" cy="2020610"/>
          </a:xfrm>
        </p:grpSpPr>
        <p:pic>
          <p:nvPicPr>
            <p:cNvPr id="5" name="Picture 4" descr="A picture containing text, outdoor, sign&#10;&#10;Description automatically generated">
              <a:extLst>
                <a:ext uri="{FF2B5EF4-FFF2-40B4-BE49-F238E27FC236}">
                  <a16:creationId xmlns:a16="http://schemas.microsoft.com/office/drawing/2014/main" id="{03B0092C-7FA0-4414-A2CA-B541D9CB6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540" y="4861588"/>
              <a:ext cx="1081652" cy="1097280"/>
            </a:xfrm>
            <a:prstGeom prst="rect">
              <a:avLst/>
            </a:prstGeom>
            <a:ln>
              <a:noFill/>
            </a:ln>
          </p:spPr>
        </p:pic>
        <p:pic>
          <p:nvPicPr>
            <p:cNvPr id="8" name="Picture 7" descr="Logo&#10;&#10;Description automatically generated">
              <a:extLst>
                <a:ext uri="{FF2B5EF4-FFF2-40B4-BE49-F238E27FC236}">
                  <a16:creationId xmlns:a16="http://schemas.microsoft.com/office/drawing/2014/main" id="{31591301-2969-4A67-8F03-43710D5A9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208" y="4861588"/>
              <a:ext cx="1117642" cy="1097280"/>
            </a:xfrm>
            <a:prstGeom prst="rect">
              <a:avLst/>
            </a:prstGeom>
            <a:ln>
              <a:noFill/>
            </a:ln>
          </p:spPr>
        </p:pic>
        <p:pic>
          <p:nvPicPr>
            <p:cNvPr id="10" name="Picture 9" descr="A picture containing text, plant&#10;&#10;Description automatically generated">
              <a:extLst>
                <a:ext uri="{FF2B5EF4-FFF2-40B4-BE49-F238E27FC236}">
                  <a16:creationId xmlns:a16="http://schemas.microsoft.com/office/drawing/2014/main" id="{B10C78BD-C543-4413-A187-6A98EBE08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560" y="4871562"/>
              <a:ext cx="1097280" cy="1097280"/>
            </a:xfrm>
            <a:prstGeom prst="rect">
              <a:avLst/>
            </a:prstGeom>
            <a:ln>
              <a:noFill/>
            </a:ln>
          </p:spPr>
        </p:pic>
        <p:sp>
          <p:nvSpPr>
            <p:cNvPr id="12" name="Rectangle 11">
              <a:extLst>
                <a:ext uri="{FF2B5EF4-FFF2-40B4-BE49-F238E27FC236}">
                  <a16:creationId xmlns:a16="http://schemas.microsoft.com/office/drawing/2014/main" id="{E091A752-FCD9-412A-8A1A-446CFE22B011}"/>
                </a:ext>
              </a:extLst>
            </p:cNvPr>
            <p:cNvSpPr/>
            <p:nvPr/>
          </p:nvSpPr>
          <p:spPr>
            <a:xfrm>
              <a:off x="1664551" y="5958868"/>
              <a:ext cx="9285299" cy="923330"/>
            </a:xfrm>
            <a:prstGeom prst="rect">
              <a:avLst/>
            </a:prstGeom>
            <a:noFill/>
            <a:ln>
              <a:noFill/>
            </a:ln>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PRIDE, EXCELLENCE, TRADITION</a:t>
              </a:r>
            </a:p>
          </p:txBody>
        </p:sp>
      </p:grpSp>
    </p:spTree>
    <p:extLst>
      <p:ext uri="{BB962C8B-B14F-4D97-AF65-F5344CB8AC3E}">
        <p14:creationId xmlns:p14="http://schemas.microsoft.com/office/powerpoint/2010/main" val="3531692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CEF910-BBB3-4722-93CE-E763EEBC51E1}"/>
              </a:ext>
            </a:extLst>
          </p:cNvPr>
          <p:cNvSpPr/>
          <p:nvPr/>
        </p:nvSpPr>
        <p:spPr>
          <a:xfrm>
            <a:off x="0" y="0"/>
            <a:ext cx="12192000" cy="6858000"/>
          </a:xfrm>
          <a:prstGeom prst="rect">
            <a:avLst/>
          </a:prstGeom>
          <a:solidFill>
            <a:srgbClr val="C00000">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1FD99-92B6-436D-8FFE-280A08005A46}"/>
              </a:ext>
            </a:extLst>
          </p:cNvPr>
          <p:cNvSpPr>
            <a:spLocks noGrp="1"/>
          </p:cNvSpPr>
          <p:nvPr>
            <p:ph type="title"/>
          </p:nvPr>
        </p:nvSpPr>
        <p:spPr>
          <a:xfrm>
            <a:off x="838200" y="365125"/>
            <a:ext cx="10515600" cy="945515"/>
          </a:xfrm>
        </p:spPr>
        <p:txBody>
          <a:bodyPr/>
          <a:lstStyle/>
          <a:p>
            <a:pPr algn="ctr"/>
            <a:r>
              <a:rPr lang="en-US" dirty="0">
                <a:solidFill>
                  <a:schemeClr val="bg1"/>
                </a:solidFill>
                <a:latin typeface="Tw Cen MT" panose="020B0602020104020603" pitchFamily="34" charset="0"/>
              </a:rPr>
              <a:t>TEA GRADUATION REQUIREMENTS</a:t>
            </a:r>
          </a:p>
        </p:txBody>
      </p:sp>
      <p:grpSp>
        <p:nvGrpSpPr>
          <p:cNvPr id="13" name="Group 12">
            <a:extLst>
              <a:ext uri="{FF2B5EF4-FFF2-40B4-BE49-F238E27FC236}">
                <a16:creationId xmlns:a16="http://schemas.microsoft.com/office/drawing/2014/main" id="{36AD75E2-C737-45F2-9B52-4753CF90AF20}"/>
              </a:ext>
            </a:extLst>
          </p:cNvPr>
          <p:cNvGrpSpPr>
            <a:grpSpLocks noChangeAspect="1"/>
          </p:cNvGrpSpPr>
          <p:nvPr/>
        </p:nvGrpSpPr>
        <p:grpSpPr>
          <a:xfrm>
            <a:off x="2524354" y="5303520"/>
            <a:ext cx="7143293" cy="1554480"/>
            <a:chOff x="1664551" y="4861588"/>
            <a:chExt cx="9285299" cy="2020610"/>
          </a:xfrm>
        </p:grpSpPr>
        <p:pic>
          <p:nvPicPr>
            <p:cNvPr id="5" name="Picture 4" descr="A picture containing text, outdoor, sign&#10;&#10;Description automatically generated">
              <a:extLst>
                <a:ext uri="{FF2B5EF4-FFF2-40B4-BE49-F238E27FC236}">
                  <a16:creationId xmlns:a16="http://schemas.microsoft.com/office/drawing/2014/main" id="{03B0092C-7FA0-4414-A2CA-B541D9CB6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540" y="4861588"/>
              <a:ext cx="1081652" cy="1097280"/>
            </a:xfrm>
            <a:prstGeom prst="rect">
              <a:avLst/>
            </a:prstGeom>
            <a:ln>
              <a:noFill/>
            </a:ln>
          </p:spPr>
        </p:pic>
        <p:pic>
          <p:nvPicPr>
            <p:cNvPr id="8" name="Picture 7" descr="Logo&#10;&#10;Description automatically generated">
              <a:extLst>
                <a:ext uri="{FF2B5EF4-FFF2-40B4-BE49-F238E27FC236}">
                  <a16:creationId xmlns:a16="http://schemas.microsoft.com/office/drawing/2014/main" id="{31591301-2969-4A67-8F03-43710D5A9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208" y="4861588"/>
              <a:ext cx="1117642" cy="1097280"/>
            </a:xfrm>
            <a:prstGeom prst="rect">
              <a:avLst/>
            </a:prstGeom>
            <a:ln>
              <a:noFill/>
            </a:ln>
          </p:spPr>
        </p:pic>
        <p:pic>
          <p:nvPicPr>
            <p:cNvPr id="10" name="Picture 9" descr="A picture containing text, plant&#10;&#10;Description automatically generated">
              <a:extLst>
                <a:ext uri="{FF2B5EF4-FFF2-40B4-BE49-F238E27FC236}">
                  <a16:creationId xmlns:a16="http://schemas.microsoft.com/office/drawing/2014/main" id="{B10C78BD-C543-4413-A187-6A98EBE08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560" y="4871562"/>
              <a:ext cx="1097280" cy="1097280"/>
            </a:xfrm>
            <a:prstGeom prst="rect">
              <a:avLst/>
            </a:prstGeom>
            <a:ln>
              <a:noFill/>
            </a:ln>
          </p:spPr>
        </p:pic>
        <p:sp>
          <p:nvSpPr>
            <p:cNvPr id="12" name="Rectangle 11">
              <a:extLst>
                <a:ext uri="{FF2B5EF4-FFF2-40B4-BE49-F238E27FC236}">
                  <a16:creationId xmlns:a16="http://schemas.microsoft.com/office/drawing/2014/main" id="{E091A752-FCD9-412A-8A1A-446CFE22B011}"/>
                </a:ext>
              </a:extLst>
            </p:cNvPr>
            <p:cNvSpPr/>
            <p:nvPr/>
          </p:nvSpPr>
          <p:spPr>
            <a:xfrm>
              <a:off x="1664551" y="5958868"/>
              <a:ext cx="9285299" cy="923330"/>
            </a:xfrm>
            <a:prstGeom prst="rect">
              <a:avLst/>
            </a:prstGeom>
            <a:noFill/>
            <a:ln>
              <a:noFill/>
            </a:ln>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PRIDE, EXCELLENCE, TRADITION</a:t>
              </a:r>
            </a:p>
          </p:txBody>
        </p:sp>
      </p:grpSp>
      <p:graphicFrame>
        <p:nvGraphicFramePr>
          <p:cNvPr id="9" name="Table 10">
            <a:extLst>
              <a:ext uri="{FF2B5EF4-FFF2-40B4-BE49-F238E27FC236}">
                <a16:creationId xmlns:a16="http://schemas.microsoft.com/office/drawing/2014/main" id="{C7548DE6-61C2-4201-B8FE-2387F8F5D850}"/>
              </a:ext>
            </a:extLst>
          </p:cNvPr>
          <p:cNvGraphicFramePr>
            <a:graphicFrameLocks noGrp="1"/>
          </p:cNvGraphicFramePr>
          <p:nvPr>
            <p:ph idx="1"/>
            <p:extLst>
              <p:ext uri="{D42A27DB-BD31-4B8C-83A1-F6EECF244321}">
                <p14:modId xmlns:p14="http://schemas.microsoft.com/office/powerpoint/2010/main" val="4291271952"/>
              </p:ext>
            </p:extLst>
          </p:nvPr>
        </p:nvGraphicFramePr>
        <p:xfrm>
          <a:off x="1026160" y="1629437"/>
          <a:ext cx="10515600" cy="3291840"/>
        </p:xfrm>
        <a:graphic>
          <a:graphicData uri="http://schemas.openxmlformats.org/drawingml/2006/table">
            <a:tbl>
              <a:tblPr firstRow="1" bandRow="1">
                <a:tableStyleId>{17292A2E-F333-43FB-9621-5CBBE7FDCDCB}</a:tableStyleId>
              </a:tblPr>
              <a:tblGrid>
                <a:gridCol w="3840480">
                  <a:extLst>
                    <a:ext uri="{9D8B030D-6E8A-4147-A177-3AD203B41FA5}">
                      <a16:colId xmlns:a16="http://schemas.microsoft.com/office/drawing/2014/main" val="1334492735"/>
                    </a:ext>
                  </a:extLst>
                </a:gridCol>
                <a:gridCol w="1371600">
                  <a:extLst>
                    <a:ext uri="{9D8B030D-6E8A-4147-A177-3AD203B41FA5}">
                      <a16:colId xmlns:a16="http://schemas.microsoft.com/office/drawing/2014/main" val="1831276650"/>
                    </a:ext>
                  </a:extLst>
                </a:gridCol>
                <a:gridCol w="3931920">
                  <a:extLst>
                    <a:ext uri="{9D8B030D-6E8A-4147-A177-3AD203B41FA5}">
                      <a16:colId xmlns:a16="http://schemas.microsoft.com/office/drawing/2014/main" val="2909778825"/>
                    </a:ext>
                  </a:extLst>
                </a:gridCol>
                <a:gridCol w="1371600">
                  <a:extLst>
                    <a:ext uri="{9D8B030D-6E8A-4147-A177-3AD203B41FA5}">
                      <a16:colId xmlns:a16="http://schemas.microsoft.com/office/drawing/2014/main" val="1115755619"/>
                    </a:ext>
                  </a:extLst>
                </a:gridCol>
              </a:tblGrid>
              <a:tr h="0">
                <a:tc>
                  <a:txBody>
                    <a:bodyPr/>
                    <a:lstStyle/>
                    <a:p>
                      <a:pPr marL="0" marR="0" algn="l">
                        <a:spcBef>
                          <a:spcPts val="0"/>
                        </a:spcBef>
                        <a:spcAft>
                          <a:spcPts val="0"/>
                        </a:spcAft>
                      </a:pPr>
                      <a:r>
                        <a:rPr lang="en-US" sz="2400" b="1" u="none" dirty="0">
                          <a:solidFill>
                            <a:srgbClr val="FFFF00"/>
                          </a:solidFill>
                          <a:effectLst/>
                        </a:rPr>
                        <a:t>Course</a:t>
                      </a:r>
                      <a:endParaRPr lang="en-US" sz="2400" u="none" dirty="0">
                        <a:solidFill>
                          <a:srgbClr val="FFFF00"/>
                        </a:solidFill>
                        <a:effectLst/>
                      </a:endParaRPr>
                    </a:p>
                  </a:txBody>
                  <a:tcPr marL="68580" marR="68580" marT="0" marB="0">
                    <a:noFill/>
                  </a:tcPr>
                </a:tc>
                <a:tc>
                  <a:txBody>
                    <a:bodyPr/>
                    <a:lstStyle/>
                    <a:p>
                      <a:pPr marL="0" marR="0" algn="ctr">
                        <a:spcBef>
                          <a:spcPts val="0"/>
                        </a:spcBef>
                        <a:spcAft>
                          <a:spcPts val="0"/>
                        </a:spcAft>
                      </a:pPr>
                      <a:r>
                        <a:rPr lang="en-US" sz="2400" b="1" u="none" dirty="0">
                          <a:solidFill>
                            <a:srgbClr val="FFFF00"/>
                          </a:solidFill>
                          <a:effectLst/>
                        </a:rPr>
                        <a:t>Credits</a:t>
                      </a:r>
                      <a:endParaRPr lang="en-US" sz="2400" u="none" dirty="0">
                        <a:solidFill>
                          <a:srgbClr val="FFFF00"/>
                        </a:solidFill>
                        <a:effectLst/>
                      </a:endParaRPr>
                    </a:p>
                  </a:txBody>
                  <a:tcPr marL="68580" marR="68580" marT="0" marB="0">
                    <a:noFill/>
                  </a:tcPr>
                </a:tc>
                <a:tc>
                  <a:txBody>
                    <a:bodyPr/>
                    <a:lstStyle/>
                    <a:p>
                      <a:pPr marL="0" marR="0" algn="l">
                        <a:spcBef>
                          <a:spcPts val="0"/>
                        </a:spcBef>
                        <a:spcAft>
                          <a:spcPts val="0"/>
                        </a:spcAft>
                      </a:pPr>
                      <a:r>
                        <a:rPr lang="en-US" sz="2400" b="1" u="none" dirty="0">
                          <a:solidFill>
                            <a:srgbClr val="FFFF00"/>
                          </a:solidFill>
                          <a:effectLst/>
                        </a:rPr>
                        <a:t>Course</a:t>
                      </a:r>
                      <a:endParaRPr lang="en-US" sz="2400" u="none" dirty="0">
                        <a:solidFill>
                          <a:srgbClr val="FFFF00"/>
                        </a:solidFill>
                        <a:effectLst/>
                      </a:endParaRPr>
                    </a:p>
                  </a:txBody>
                  <a:tcPr marL="68580" marR="68580" marT="0" marB="0">
                    <a:noFill/>
                  </a:tcPr>
                </a:tc>
                <a:tc>
                  <a:txBody>
                    <a:bodyPr/>
                    <a:lstStyle/>
                    <a:p>
                      <a:pPr marL="0" marR="0" algn="ctr">
                        <a:spcBef>
                          <a:spcPts val="0"/>
                        </a:spcBef>
                        <a:spcAft>
                          <a:spcPts val="0"/>
                        </a:spcAft>
                      </a:pPr>
                      <a:r>
                        <a:rPr lang="en-US" sz="2400" b="1" u="none" dirty="0">
                          <a:solidFill>
                            <a:srgbClr val="FFFF00"/>
                          </a:solidFill>
                          <a:effectLst/>
                        </a:rPr>
                        <a:t>Credits</a:t>
                      </a:r>
                      <a:endParaRPr lang="en-US" sz="2400" u="none" dirty="0">
                        <a:solidFill>
                          <a:srgbClr val="FFFF00"/>
                        </a:solidFill>
                        <a:effectLst/>
                      </a:endParaRPr>
                    </a:p>
                  </a:txBody>
                  <a:tcPr marL="68580" marR="68580" marT="0" marB="0">
                    <a:noFill/>
                  </a:tcPr>
                </a:tc>
                <a:extLst>
                  <a:ext uri="{0D108BD9-81ED-4DB2-BD59-A6C34878D82A}">
                    <a16:rowId xmlns:a16="http://schemas.microsoft.com/office/drawing/2014/main" val="3374499576"/>
                  </a:ext>
                </a:extLst>
              </a:tr>
              <a:tr h="0">
                <a:tc>
                  <a:txBody>
                    <a:bodyPr/>
                    <a:lstStyle/>
                    <a:p>
                      <a:pPr marL="0" marR="0" algn="l">
                        <a:spcBef>
                          <a:spcPts val="0"/>
                        </a:spcBef>
                        <a:spcAft>
                          <a:spcPts val="0"/>
                        </a:spcAft>
                      </a:pPr>
                      <a:r>
                        <a:rPr lang="en-US" sz="2400" b="1" dirty="0">
                          <a:effectLst/>
                        </a:rPr>
                        <a:t>English                </a:t>
                      </a:r>
                      <a:endParaRPr lang="en-US" sz="2400" dirty="0">
                        <a:effectLst/>
                      </a:endParaRPr>
                    </a:p>
                  </a:txBody>
                  <a:tcPr marL="68580" marR="68580" marT="0" marB="0">
                    <a:solidFill>
                      <a:schemeClr val="bg1"/>
                    </a:solidFill>
                  </a:tcPr>
                </a:tc>
                <a:tc>
                  <a:txBody>
                    <a:bodyPr/>
                    <a:lstStyle/>
                    <a:p>
                      <a:pPr marL="0" marR="0" algn="ctr">
                        <a:spcBef>
                          <a:spcPts val="0"/>
                        </a:spcBef>
                        <a:spcAft>
                          <a:spcPts val="0"/>
                        </a:spcAft>
                      </a:pPr>
                      <a:r>
                        <a:rPr lang="en-US" sz="2400" b="1" dirty="0">
                          <a:effectLst/>
                        </a:rPr>
                        <a:t>4</a:t>
                      </a:r>
                      <a:endParaRPr lang="en-US" sz="2400" dirty="0">
                        <a:effectLst/>
                      </a:endParaRPr>
                    </a:p>
                  </a:txBody>
                  <a:tcPr marL="68580" marR="68580" marT="0" marB="0">
                    <a:solidFill>
                      <a:schemeClr val="bg1"/>
                    </a:solidFill>
                  </a:tcPr>
                </a:tc>
                <a:tc>
                  <a:txBody>
                    <a:bodyPr/>
                    <a:lstStyle/>
                    <a:p>
                      <a:pPr marL="0" marR="0" algn="l">
                        <a:spcBef>
                          <a:spcPts val="0"/>
                        </a:spcBef>
                        <a:spcAft>
                          <a:spcPts val="0"/>
                        </a:spcAft>
                      </a:pPr>
                      <a:r>
                        <a:rPr lang="en-US" sz="2400" b="1" dirty="0">
                          <a:effectLst/>
                        </a:rPr>
                        <a:t>Health                </a:t>
                      </a:r>
                      <a:endParaRPr lang="en-US" sz="2400" dirty="0">
                        <a:effectLst/>
                      </a:endParaRPr>
                    </a:p>
                  </a:txBody>
                  <a:tcPr marL="68580" marR="68580" marT="0" marB="0">
                    <a:solidFill>
                      <a:schemeClr val="bg1"/>
                    </a:solidFill>
                  </a:tcPr>
                </a:tc>
                <a:tc>
                  <a:txBody>
                    <a:bodyPr/>
                    <a:lstStyle/>
                    <a:p>
                      <a:pPr marL="0" marR="0" algn="ctr">
                        <a:spcBef>
                          <a:spcPts val="0"/>
                        </a:spcBef>
                        <a:spcAft>
                          <a:spcPts val="0"/>
                        </a:spcAft>
                      </a:pPr>
                      <a:r>
                        <a:rPr lang="en-US" sz="2400" b="1" dirty="0">
                          <a:effectLst/>
                        </a:rPr>
                        <a:t>.5</a:t>
                      </a:r>
                      <a:endParaRPr lang="en-US" sz="2400" dirty="0">
                        <a:effectLst/>
                      </a:endParaRPr>
                    </a:p>
                  </a:txBody>
                  <a:tcPr marL="68580" marR="68580" marT="0" marB="0">
                    <a:solidFill>
                      <a:schemeClr val="bg1"/>
                    </a:solidFill>
                  </a:tcPr>
                </a:tc>
                <a:extLst>
                  <a:ext uri="{0D108BD9-81ED-4DB2-BD59-A6C34878D82A}">
                    <a16:rowId xmlns:a16="http://schemas.microsoft.com/office/drawing/2014/main" val="974869984"/>
                  </a:ext>
                </a:extLst>
              </a:tr>
              <a:tr h="0">
                <a:tc>
                  <a:txBody>
                    <a:bodyPr/>
                    <a:lstStyle/>
                    <a:p>
                      <a:pPr marL="0" marR="0" algn="l">
                        <a:spcBef>
                          <a:spcPts val="0"/>
                        </a:spcBef>
                        <a:spcAft>
                          <a:spcPts val="0"/>
                        </a:spcAft>
                      </a:pPr>
                      <a:r>
                        <a:rPr lang="en-US" sz="2400" b="1" dirty="0">
                          <a:effectLst/>
                        </a:rPr>
                        <a:t>Mathematics</a:t>
                      </a:r>
                      <a:endParaRPr lang="en-US" sz="2400" dirty="0">
                        <a:effectLst/>
                      </a:endParaRPr>
                    </a:p>
                  </a:txBody>
                  <a:tcPr marL="68580" marR="68580" marT="0" marB="0">
                    <a:solidFill>
                      <a:schemeClr val="bg1"/>
                    </a:solidFill>
                  </a:tcPr>
                </a:tc>
                <a:tc>
                  <a:txBody>
                    <a:bodyPr/>
                    <a:lstStyle/>
                    <a:p>
                      <a:pPr marL="0" marR="0" algn="ctr">
                        <a:spcBef>
                          <a:spcPts val="0"/>
                        </a:spcBef>
                        <a:spcAft>
                          <a:spcPts val="0"/>
                        </a:spcAft>
                      </a:pPr>
                      <a:r>
                        <a:rPr lang="en-US" sz="2400" b="1" dirty="0">
                          <a:effectLst/>
                        </a:rPr>
                        <a:t>4</a:t>
                      </a:r>
                      <a:endParaRPr lang="en-US" sz="2400" dirty="0">
                        <a:effectLst/>
                      </a:endParaRPr>
                    </a:p>
                  </a:txBody>
                  <a:tcPr marL="68580" marR="68580" marT="0" marB="0">
                    <a:solidFill>
                      <a:schemeClr val="bg1"/>
                    </a:solidFill>
                  </a:tcPr>
                </a:tc>
                <a:tc>
                  <a:txBody>
                    <a:bodyPr/>
                    <a:lstStyle/>
                    <a:p>
                      <a:pPr marL="0" marR="0" algn="l">
                        <a:spcBef>
                          <a:spcPts val="0"/>
                        </a:spcBef>
                        <a:spcAft>
                          <a:spcPts val="0"/>
                        </a:spcAft>
                      </a:pPr>
                      <a:r>
                        <a:rPr lang="en-US" sz="2400" b="1" dirty="0">
                          <a:effectLst/>
                        </a:rPr>
                        <a:t>Physical Education    </a:t>
                      </a:r>
                      <a:endParaRPr lang="en-US" sz="2400" dirty="0">
                        <a:effectLst/>
                      </a:endParaRPr>
                    </a:p>
                  </a:txBody>
                  <a:tcPr marL="68580" marR="68580" marT="0" marB="0">
                    <a:solidFill>
                      <a:schemeClr val="bg1"/>
                    </a:solidFill>
                  </a:tcPr>
                </a:tc>
                <a:tc>
                  <a:txBody>
                    <a:bodyPr/>
                    <a:lstStyle/>
                    <a:p>
                      <a:pPr marL="0" marR="0" algn="ctr">
                        <a:spcBef>
                          <a:spcPts val="0"/>
                        </a:spcBef>
                        <a:spcAft>
                          <a:spcPts val="0"/>
                        </a:spcAft>
                      </a:pPr>
                      <a:r>
                        <a:rPr lang="en-US" sz="2400" b="1" dirty="0">
                          <a:effectLst/>
                        </a:rPr>
                        <a:t>1</a:t>
                      </a:r>
                      <a:endParaRPr lang="en-US" sz="2400" dirty="0">
                        <a:effectLst/>
                      </a:endParaRPr>
                    </a:p>
                  </a:txBody>
                  <a:tcPr marL="68580" marR="68580" marT="0" marB="0">
                    <a:solidFill>
                      <a:schemeClr val="bg1"/>
                    </a:solidFill>
                  </a:tcPr>
                </a:tc>
                <a:extLst>
                  <a:ext uri="{0D108BD9-81ED-4DB2-BD59-A6C34878D82A}">
                    <a16:rowId xmlns:a16="http://schemas.microsoft.com/office/drawing/2014/main" val="1817687718"/>
                  </a:ext>
                </a:extLst>
              </a:tr>
              <a:tr h="0">
                <a:tc>
                  <a:txBody>
                    <a:bodyPr/>
                    <a:lstStyle/>
                    <a:p>
                      <a:pPr marL="0" marR="0" algn="l">
                        <a:spcBef>
                          <a:spcPts val="0"/>
                        </a:spcBef>
                        <a:spcAft>
                          <a:spcPts val="0"/>
                        </a:spcAft>
                      </a:pPr>
                      <a:r>
                        <a:rPr lang="en-US" sz="2400" b="1" dirty="0">
                          <a:effectLst/>
                        </a:rPr>
                        <a:t>Social Studies</a:t>
                      </a:r>
                      <a:endParaRPr lang="en-US" sz="2400" dirty="0">
                        <a:effectLst/>
                      </a:endParaRPr>
                    </a:p>
                  </a:txBody>
                  <a:tcPr marL="68580" marR="68580" marT="0" marB="0">
                    <a:solidFill>
                      <a:schemeClr val="bg1"/>
                    </a:solidFill>
                  </a:tcPr>
                </a:tc>
                <a:tc>
                  <a:txBody>
                    <a:bodyPr/>
                    <a:lstStyle/>
                    <a:p>
                      <a:pPr marL="0" marR="0" algn="ctr">
                        <a:spcBef>
                          <a:spcPts val="0"/>
                        </a:spcBef>
                        <a:spcAft>
                          <a:spcPts val="0"/>
                        </a:spcAft>
                      </a:pPr>
                      <a:r>
                        <a:rPr lang="en-US" sz="2400" b="1" dirty="0">
                          <a:effectLst/>
                        </a:rPr>
                        <a:t>3</a:t>
                      </a:r>
                      <a:endParaRPr lang="en-US" sz="2400" dirty="0">
                        <a:effectLst/>
                      </a:endParaRPr>
                    </a:p>
                  </a:txBody>
                  <a:tcPr marL="68580" marR="68580" marT="0" marB="0">
                    <a:solidFill>
                      <a:schemeClr val="bg1"/>
                    </a:solidFill>
                  </a:tcPr>
                </a:tc>
                <a:tc>
                  <a:txBody>
                    <a:bodyPr/>
                    <a:lstStyle/>
                    <a:p>
                      <a:pPr marL="0" marR="0" algn="l">
                        <a:spcBef>
                          <a:spcPts val="0"/>
                        </a:spcBef>
                        <a:spcAft>
                          <a:spcPts val="0"/>
                        </a:spcAft>
                      </a:pPr>
                      <a:r>
                        <a:rPr lang="en-US" sz="2400" b="1" dirty="0">
                          <a:effectLst/>
                        </a:rPr>
                        <a:t>Foreign Language (LOTE)</a:t>
                      </a:r>
                      <a:endParaRPr lang="en-US" sz="2400" dirty="0">
                        <a:effectLst/>
                      </a:endParaRPr>
                    </a:p>
                  </a:txBody>
                  <a:tcPr marL="68580" marR="68580" marT="0" marB="0">
                    <a:solidFill>
                      <a:schemeClr val="bg1"/>
                    </a:solidFill>
                  </a:tcPr>
                </a:tc>
                <a:tc>
                  <a:txBody>
                    <a:bodyPr/>
                    <a:lstStyle/>
                    <a:p>
                      <a:pPr marL="0" marR="0" algn="ctr">
                        <a:spcBef>
                          <a:spcPts val="0"/>
                        </a:spcBef>
                        <a:spcAft>
                          <a:spcPts val="0"/>
                        </a:spcAft>
                      </a:pPr>
                      <a:r>
                        <a:rPr lang="en-US" sz="2400" b="1" dirty="0">
                          <a:effectLst/>
                        </a:rPr>
                        <a:t>2</a:t>
                      </a:r>
                      <a:endParaRPr lang="en-US" sz="2400" dirty="0">
                        <a:effectLst/>
                      </a:endParaRPr>
                    </a:p>
                  </a:txBody>
                  <a:tcPr marL="68580" marR="68580" marT="0" marB="0">
                    <a:solidFill>
                      <a:schemeClr val="bg1"/>
                    </a:solidFill>
                  </a:tcPr>
                </a:tc>
                <a:extLst>
                  <a:ext uri="{0D108BD9-81ED-4DB2-BD59-A6C34878D82A}">
                    <a16:rowId xmlns:a16="http://schemas.microsoft.com/office/drawing/2014/main" val="1339217494"/>
                  </a:ext>
                </a:extLst>
              </a:tr>
              <a:tr h="0">
                <a:tc>
                  <a:txBody>
                    <a:bodyPr/>
                    <a:lstStyle/>
                    <a:p>
                      <a:pPr marL="0" marR="0" algn="l">
                        <a:spcBef>
                          <a:spcPts val="0"/>
                        </a:spcBef>
                        <a:spcAft>
                          <a:spcPts val="0"/>
                        </a:spcAft>
                      </a:pPr>
                      <a:r>
                        <a:rPr lang="en-US" sz="2400" b="1" dirty="0">
                          <a:effectLst/>
                        </a:rPr>
                        <a:t>US Government       </a:t>
                      </a:r>
                      <a:endParaRPr lang="en-US" sz="2400" dirty="0">
                        <a:effectLst/>
                      </a:endParaRPr>
                    </a:p>
                  </a:txBody>
                  <a:tcPr marL="68580" marR="68580" marT="0" marB="0">
                    <a:solidFill>
                      <a:schemeClr val="bg1"/>
                    </a:solidFill>
                  </a:tcPr>
                </a:tc>
                <a:tc>
                  <a:txBody>
                    <a:bodyPr/>
                    <a:lstStyle/>
                    <a:p>
                      <a:pPr marL="0" marR="0" algn="ctr">
                        <a:spcBef>
                          <a:spcPts val="0"/>
                        </a:spcBef>
                        <a:spcAft>
                          <a:spcPts val="0"/>
                        </a:spcAft>
                      </a:pPr>
                      <a:r>
                        <a:rPr lang="en-US" sz="2400" b="1" dirty="0">
                          <a:effectLst/>
                        </a:rPr>
                        <a:t>.5</a:t>
                      </a:r>
                      <a:endParaRPr lang="en-US" sz="2400" dirty="0">
                        <a:effectLst/>
                      </a:endParaRPr>
                    </a:p>
                  </a:txBody>
                  <a:tcPr marL="68580" marR="68580" marT="0" marB="0">
                    <a:solidFill>
                      <a:schemeClr val="bg1"/>
                    </a:solidFill>
                  </a:tcPr>
                </a:tc>
                <a:tc>
                  <a:txBody>
                    <a:bodyPr/>
                    <a:lstStyle/>
                    <a:p>
                      <a:pPr marL="0" marR="0" algn="l">
                        <a:spcBef>
                          <a:spcPts val="0"/>
                        </a:spcBef>
                        <a:spcAft>
                          <a:spcPts val="0"/>
                        </a:spcAft>
                      </a:pPr>
                      <a:r>
                        <a:rPr lang="en-US" sz="2400" b="1" dirty="0">
                          <a:effectLst/>
                        </a:rPr>
                        <a:t>Fine Arts     </a:t>
                      </a:r>
                      <a:endParaRPr lang="en-US" sz="2400" dirty="0">
                        <a:effectLst/>
                      </a:endParaRPr>
                    </a:p>
                  </a:txBody>
                  <a:tcPr marL="68580" marR="68580" marT="0" marB="0">
                    <a:solidFill>
                      <a:schemeClr val="bg1"/>
                    </a:solidFill>
                  </a:tcPr>
                </a:tc>
                <a:tc>
                  <a:txBody>
                    <a:bodyPr/>
                    <a:lstStyle/>
                    <a:p>
                      <a:pPr marL="0" marR="0" algn="ctr">
                        <a:spcBef>
                          <a:spcPts val="0"/>
                        </a:spcBef>
                        <a:spcAft>
                          <a:spcPts val="0"/>
                        </a:spcAft>
                      </a:pPr>
                      <a:r>
                        <a:rPr lang="en-US" sz="2400" b="1" dirty="0">
                          <a:effectLst/>
                        </a:rPr>
                        <a:t>1</a:t>
                      </a:r>
                      <a:endParaRPr lang="en-US" sz="2400" dirty="0">
                        <a:effectLst/>
                      </a:endParaRPr>
                    </a:p>
                  </a:txBody>
                  <a:tcPr marL="68580" marR="68580" marT="0" marB="0">
                    <a:solidFill>
                      <a:schemeClr val="bg1"/>
                    </a:solidFill>
                  </a:tcPr>
                </a:tc>
                <a:extLst>
                  <a:ext uri="{0D108BD9-81ED-4DB2-BD59-A6C34878D82A}">
                    <a16:rowId xmlns:a16="http://schemas.microsoft.com/office/drawing/2014/main" val="2323931705"/>
                  </a:ext>
                </a:extLst>
              </a:tr>
              <a:tr h="0">
                <a:tc>
                  <a:txBody>
                    <a:bodyPr/>
                    <a:lstStyle/>
                    <a:p>
                      <a:pPr marL="0" marR="0" algn="l">
                        <a:spcBef>
                          <a:spcPts val="0"/>
                        </a:spcBef>
                        <a:spcAft>
                          <a:spcPts val="0"/>
                        </a:spcAft>
                      </a:pPr>
                      <a:r>
                        <a:rPr lang="en-US" sz="2400" b="1" dirty="0">
                          <a:effectLst/>
                        </a:rPr>
                        <a:t>Economics       </a:t>
                      </a:r>
                      <a:endParaRPr lang="en-US" sz="2400" dirty="0">
                        <a:effectLst/>
                      </a:endParaRPr>
                    </a:p>
                  </a:txBody>
                  <a:tcPr marL="68580" marR="68580" marT="0" marB="0">
                    <a:solidFill>
                      <a:schemeClr val="bg1"/>
                    </a:solidFill>
                  </a:tcPr>
                </a:tc>
                <a:tc>
                  <a:txBody>
                    <a:bodyPr/>
                    <a:lstStyle/>
                    <a:p>
                      <a:pPr marL="0" marR="0" algn="ctr">
                        <a:spcBef>
                          <a:spcPts val="0"/>
                        </a:spcBef>
                        <a:spcAft>
                          <a:spcPts val="0"/>
                        </a:spcAft>
                      </a:pPr>
                      <a:r>
                        <a:rPr lang="en-US" sz="2400" b="1" dirty="0">
                          <a:effectLst/>
                        </a:rPr>
                        <a:t>.5</a:t>
                      </a:r>
                      <a:endParaRPr lang="en-US" sz="2400" dirty="0">
                        <a:effectLst/>
                      </a:endParaRPr>
                    </a:p>
                  </a:txBody>
                  <a:tcPr marL="68580" marR="68580" marT="0" marB="0">
                    <a:solidFill>
                      <a:schemeClr val="bg1"/>
                    </a:solidFill>
                  </a:tcPr>
                </a:tc>
                <a:tc>
                  <a:txBody>
                    <a:bodyPr/>
                    <a:lstStyle/>
                    <a:p>
                      <a:pPr marL="0" marR="0" algn="l">
                        <a:spcBef>
                          <a:spcPts val="0"/>
                        </a:spcBef>
                        <a:spcAft>
                          <a:spcPts val="0"/>
                        </a:spcAft>
                      </a:pPr>
                      <a:r>
                        <a:rPr lang="en-US" sz="2400" b="1" dirty="0">
                          <a:effectLst/>
                        </a:rPr>
                        <a:t>Electives              </a:t>
                      </a:r>
                      <a:endParaRPr lang="en-US" sz="2400" dirty="0">
                        <a:effectLst/>
                      </a:endParaRPr>
                    </a:p>
                  </a:txBody>
                  <a:tcPr marL="68580" marR="68580" marT="0" marB="0">
                    <a:solidFill>
                      <a:schemeClr val="bg1"/>
                    </a:solidFill>
                  </a:tcPr>
                </a:tc>
                <a:tc>
                  <a:txBody>
                    <a:bodyPr/>
                    <a:lstStyle/>
                    <a:p>
                      <a:pPr marL="0" marR="0" algn="ctr">
                        <a:spcBef>
                          <a:spcPts val="0"/>
                        </a:spcBef>
                        <a:spcAft>
                          <a:spcPts val="0"/>
                        </a:spcAft>
                      </a:pPr>
                      <a:r>
                        <a:rPr lang="en-US" sz="2400" b="1" u="none" dirty="0">
                          <a:effectLst/>
                        </a:rPr>
                        <a:t>5.5</a:t>
                      </a:r>
                      <a:endParaRPr lang="en-US" sz="2400" u="none" dirty="0">
                        <a:effectLst/>
                      </a:endParaRPr>
                    </a:p>
                  </a:txBody>
                  <a:tcPr marL="68580" marR="68580" marT="0" marB="0">
                    <a:solidFill>
                      <a:schemeClr val="bg1"/>
                    </a:solidFill>
                  </a:tcPr>
                </a:tc>
                <a:extLst>
                  <a:ext uri="{0D108BD9-81ED-4DB2-BD59-A6C34878D82A}">
                    <a16:rowId xmlns:a16="http://schemas.microsoft.com/office/drawing/2014/main" val="806127595"/>
                  </a:ext>
                </a:extLst>
              </a:tr>
              <a:tr h="0">
                <a:tc>
                  <a:txBody>
                    <a:bodyPr/>
                    <a:lstStyle/>
                    <a:p>
                      <a:pPr marL="0" marR="0" algn="l">
                        <a:spcBef>
                          <a:spcPts val="0"/>
                        </a:spcBef>
                        <a:spcAft>
                          <a:spcPts val="0"/>
                        </a:spcAft>
                      </a:pPr>
                      <a:r>
                        <a:rPr lang="en-US" sz="2400" b="1" dirty="0">
                          <a:effectLst/>
                        </a:rPr>
                        <a:t>Science</a:t>
                      </a:r>
                      <a:endParaRPr lang="en-US" sz="2400" dirty="0">
                        <a:effectLst/>
                      </a:endParaRPr>
                    </a:p>
                  </a:txBody>
                  <a:tcPr marL="68580" marR="68580" marT="0" marB="0">
                    <a:solidFill>
                      <a:schemeClr val="bg1"/>
                    </a:solidFill>
                  </a:tcPr>
                </a:tc>
                <a:tc>
                  <a:txBody>
                    <a:bodyPr/>
                    <a:lstStyle/>
                    <a:p>
                      <a:pPr marL="0" marR="0" algn="ctr">
                        <a:spcBef>
                          <a:spcPts val="0"/>
                        </a:spcBef>
                        <a:spcAft>
                          <a:spcPts val="0"/>
                        </a:spcAft>
                      </a:pPr>
                      <a:r>
                        <a:rPr lang="en-US" sz="2400" b="1" dirty="0">
                          <a:effectLst/>
                        </a:rPr>
                        <a:t>4</a:t>
                      </a:r>
                      <a:endParaRPr lang="en-US" sz="2400" dirty="0">
                        <a:effectLst/>
                      </a:endParaRPr>
                    </a:p>
                  </a:txBody>
                  <a:tcPr marL="68580" marR="68580" marT="0" marB="0">
                    <a:solidFill>
                      <a:schemeClr val="bg1"/>
                    </a:solidFill>
                  </a:tcPr>
                </a:tc>
                <a:tc>
                  <a:txBody>
                    <a:bodyPr/>
                    <a:lstStyle/>
                    <a:p>
                      <a:pPr marL="0" marR="0" algn="l">
                        <a:spcBef>
                          <a:spcPts val="0"/>
                        </a:spcBef>
                        <a:spcAft>
                          <a:spcPts val="0"/>
                        </a:spcAft>
                      </a:pPr>
                      <a:endParaRPr lang="en-US" sz="2400" dirty="0">
                        <a:effectLst/>
                      </a:endParaRPr>
                    </a:p>
                  </a:txBody>
                  <a:tcPr marL="68580" marR="68580" marT="0" marB="0">
                    <a:solidFill>
                      <a:schemeClr val="bg1"/>
                    </a:solidFill>
                  </a:tcPr>
                </a:tc>
                <a:tc>
                  <a:txBody>
                    <a:bodyPr/>
                    <a:lstStyle/>
                    <a:p>
                      <a:pPr marL="0" marR="0" algn="ctr">
                        <a:spcBef>
                          <a:spcPts val="0"/>
                        </a:spcBef>
                        <a:spcAft>
                          <a:spcPts val="0"/>
                        </a:spcAft>
                      </a:pPr>
                      <a:endParaRPr lang="en-US" sz="2400" dirty="0">
                        <a:effectLst/>
                      </a:endParaRPr>
                    </a:p>
                  </a:txBody>
                  <a:tcPr marL="68580" marR="68580" marT="0" marB="0">
                    <a:solidFill>
                      <a:schemeClr val="bg1"/>
                    </a:solidFill>
                  </a:tcPr>
                </a:tc>
                <a:extLst>
                  <a:ext uri="{0D108BD9-81ED-4DB2-BD59-A6C34878D82A}">
                    <a16:rowId xmlns:a16="http://schemas.microsoft.com/office/drawing/2014/main" val="166389960"/>
                  </a:ext>
                </a:extLst>
              </a:tr>
              <a:tr h="0">
                <a:tc>
                  <a:txBody>
                    <a:bodyPr/>
                    <a:lstStyle/>
                    <a:p>
                      <a:pPr marL="0" marR="0" algn="l">
                        <a:spcBef>
                          <a:spcPts val="0"/>
                        </a:spcBef>
                        <a:spcAft>
                          <a:spcPts val="0"/>
                        </a:spcAft>
                      </a:pPr>
                      <a:r>
                        <a:rPr lang="en-US" sz="2400" b="1" dirty="0">
                          <a:effectLst/>
                        </a:rPr>
                        <a:t>STAAR EOC</a:t>
                      </a:r>
                      <a:endParaRPr lang="en-US" sz="2400" dirty="0">
                        <a:effectLst/>
                      </a:endParaRPr>
                    </a:p>
                  </a:txBody>
                  <a:tcPr marL="68580" marR="68580" marT="0" marB="0" anchor="ctr">
                    <a:solidFill>
                      <a:schemeClr val="bg1"/>
                    </a:solidFill>
                  </a:tcPr>
                </a:tc>
                <a:tc gridSpan="3">
                  <a:txBody>
                    <a:bodyPr/>
                    <a:lstStyle/>
                    <a:p>
                      <a:pPr marL="0" marR="0" algn="ctr">
                        <a:spcBef>
                          <a:spcPts val="0"/>
                        </a:spcBef>
                        <a:spcAft>
                          <a:spcPts val="0"/>
                        </a:spcAft>
                      </a:pPr>
                      <a:r>
                        <a:rPr lang="en-US" sz="2400" dirty="0">
                          <a:effectLst/>
                        </a:rPr>
                        <a:t>Algebra  I, Biology,  </a:t>
                      </a:r>
                    </a:p>
                    <a:p>
                      <a:pPr marL="0" marR="0" algn="ctr">
                        <a:spcBef>
                          <a:spcPts val="0"/>
                        </a:spcBef>
                        <a:spcAft>
                          <a:spcPts val="0"/>
                        </a:spcAft>
                      </a:pPr>
                      <a:r>
                        <a:rPr lang="en-US" sz="2400" dirty="0">
                          <a:effectLst/>
                        </a:rPr>
                        <a:t>English I, English II, U.S. History</a:t>
                      </a:r>
                    </a:p>
                  </a:txBody>
                  <a:tcPr marL="68580" marR="68580" marT="0" marB="0">
                    <a:solidFill>
                      <a:schemeClr val="bg1"/>
                    </a:solidFill>
                  </a:tcPr>
                </a:tc>
                <a:tc hMerge="1">
                  <a:txBody>
                    <a:bodyPr/>
                    <a:lstStyle/>
                    <a:p>
                      <a:pPr marL="0" marR="0" algn="ctr">
                        <a:spcBef>
                          <a:spcPts val="0"/>
                        </a:spcBef>
                        <a:spcAft>
                          <a:spcPts val="0"/>
                        </a:spcAft>
                      </a:pPr>
                      <a:endParaRPr lang="en-US" sz="1800" dirty="0">
                        <a:effectLst/>
                      </a:endParaRPr>
                    </a:p>
                  </a:txBody>
                  <a:tcPr marL="68580" marR="68580" marT="0" marB="0"/>
                </a:tc>
                <a:tc hMerge="1">
                  <a:txBody>
                    <a:bodyPr/>
                    <a:lstStyle/>
                    <a:p>
                      <a:pPr marL="0" marR="0" algn="ctr">
                        <a:spcBef>
                          <a:spcPts val="0"/>
                        </a:spcBef>
                        <a:spcAft>
                          <a:spcPts val="0"/>
                        </a:spcAft>
                      </a:pPr>
                      <a:endParaRPr lang="en-US" sz="1800" dirty="0">
                        <a:effectLst/>
                      </a:endParaRPr>
                    </a:p>
                  </a:txBody>
                  <a:tcPr marL="68580" marR="68580" marT="0" marB="0"/>
                </a:tc>
                <a:extLst>
                  <a:ext uri="{0D108BD9-81ED-4DB2-BD59-A6C34878D82A}">
                    <a16:rowId xmlns:a16="http://schemas.microsoft.com/office/drawing/2014/main" val="2677713517"/>
                  </a:ext>
                </a:extLst>
              </a:tr>
            </a:tbl>
          </a:graphicData>
        </a:graphic>
      </p:graphicFrame>
    </p:spTree>
    <p:extLst>
      <p:ext uri="{BB962C8B-B14F-4D97-AF65-F5344CB8AC3E}">
        <p14:creationId xmlns:p14="http://schemas.microsoft.com/office/powerpoint/2010/main" val="3300720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CEF910-BBB3-4722-93CE-E763EEBC51E1}"/>
              </a:ext>
            </a:extLst>
          </p:cNvPr>
          <p:cNvSpPr/>
          <p:nvPr/>
        </p:nvSpPr>
        <p:spPr>
          <a:xfrm>
            <a:off x="0" y="0"/>
            <a:ext cx="12192000" cy="6858000"/>
          </a:xfrm>
          <a:prstGeom prst="rect">
            <a:avLst/>
          </a:prstGeom>
          <a:solidFill>
            <a:srgbClr val="C00000">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1FD99-92B6-436D-8FFE-280A08005A46}"/>
              </a:ext>
            </a:extLst>
          </p:cNvPr>
          <p:cNvSpPr>
            <a:spLocks noGrp="1"/>
          </p:cNvSpPr>
          <p:nvPr>
            <p:ph type="title"/>
          </p:nvPr>
        </p:nvSpPr>
        <p:spPr>
          <a:xfrm>
            <a:off x="838200" y="365125"/>
            <a:ext cx="10515600" cy="945515"/>
          </a:xfrm>
        </p:spPr>
        <p:txBody>
          <a:bodyPr>
            <a:normAutofit fontScale="90000"/>
          </a:bodyPr>
          <a:lstStyle/>
          <a:p>
            <a:pPr algn="ctr"/>
            <a:r>
              <a:rPr lang="en-US" dirty="0">
                <a:solidFill>
                  <a:schemeClr val="bg1"/>
                </a:solidFill>
                <a:latin typeface="Tw Cen MT" panose="020B0602020104020603" pitchFamily="34" charset="0"/>
              </a:rPr>
              <a:t>TEA GRADUATION REQUIREMENTS</a:t>
            </a:r>
            <a:br>
              <a:rPr lang="en-US" dirty="0">
                <a:solidFill>
                  <a:schemeClr val="bg1"/>
                </a:solidFill>
                <a:latin typeface="Tw Cen MT" panose="020B0602020104020603" pitchFamily="34" charset="0"/>
              </a:rPr>
            </a:br>
            <a:r>
              <a:rPr lang="en-US" cap="small" dirty="0">
                <a:solidFill>
                  <a:schemeClr val="bg1"/>
                </a:solidFill>
                <a:latin typeface="Tw Cen MT" panose="020B0602020104020603" pitchFamily="34" charset="0"/>
              </a:rPr>
              <a:t>core course requirements grade suggestions</a:t>
            </a:r>
          </a:p>
        </p:txBody>
      </p:sp>
      <p:grpSp>
        <p:nvGrpSpPr>
          <p:cNvPr id="13" name="Group 12">
            <a:extLst>
              <a:ext uri="{FF2B5EF4-FFF2-40B4-BE49-F238E27FC236}">
                <a16:creationId xmlns:a16="http://schemas.microsoft.com/office/drawing/2014/main" id="{36AD75E2-C737-45F2-9B52-4753CF90AF20}"/>
              </a:ext>
            </a:extLst>
          </p:cNvPr>
          <p:cNvGrpSpPr>
            <a:grpSpLocks noChangeAspect="1"/>
          </p:cNvGrpSpPr>
          <p:nvPr/>
        </p:nvGrpSpPr>
        <p:grpSpPr>
          <a:xfrm>
            <a:off x="2524354" y="5303520"/>
            <a:ext cx="7143293" cy="1554480"/>
            <a:chOff x="1664551" y="4861588"/>
            <a:chExt cx="9285299" cy="2020610"/>
          </a:xfrm>
        </p:grpSpPr>
        <p:pic>
          <p:nvPicPr>
            <p:cNvPr id="5" name="Picture 4" descr="A picture containing text, outdoor, sign&#10;&#10;Description automatically generated">
              <a:extLst>
                <a:ext uri="{FF2B5EF4-FFF2-40B4-BE49-F238E27FC236}">
                  <a16:creationId xmlns:a16="http://schemas.microsoft.com/office/drawing/2014/main" id="{03B0092C-7FA0-4414-A2CA-B541D9CB6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540" y="4861588"/>
              <a:ext cx="1081652" cy="1097280"/>
            </a:xfrm>
            <a:prstGeom prst="rect">
              <a:avLst/>
            </a:prstGeom>
            <a:ln>
              <a:noFill/>
            </a:ln>
          </p:spPr>
        </p:pic>
        <p:pic>
          <p:nvPicPr>
            <p:cNvPr id="8" name="Picture 7" descr="Logo&#10;&#10;Description automatically generated">
              <a:extLst>
                <a:ext uri="{FF2B5EF4-FFF2-40B4-BE49-F238E27FC236}">
                  <a16:creationId xmlns:a16="http://schemas.microsoft.com/office/drawing/2014/main" id="{31591301-2969-4A67-8F03-43710D5A9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208" y="4861588"/>
              <a:ext cx="1117642" cy="1097280"/>
            </a:xfrm>
            <a:prstGeom prst="rect">
              <a:avLst/>
            </a:prstGeom>
            <a:ln>
              <a:noFill/>
            </a:ln>
          </p:spPr>
        </p:pic>
        <p:pic>
          <p:nvPicPr>
            <p:cNvPr id="10" name="Picture 9" descr="A picture containing text, plant&#10;&#10;Description automatically generated">
              <a:extLst>
                <a:ext uri="{FF2B5EF4-FFF2-40B4-BE49-F238E27FC236}">
                  <a16:creationId xmlns:a16="http://schemas.microsoft.com/office/drawing/2014/main" id="{B10C78BD-C543-4413-A187-6A98EBE08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560" y="4871562"/>
              <a:ext cx="1097280" cy="1097280"/>
            </a:xfrm>
            <a:prstGeom prst="rect">
              <a:avLst/>
            </a:prstGeom>
            <a:ln>
              <a:noFill/>
            </a:ln>
          </p:spPr>
        </p:pic>
        <p:sp>
          <p:nvSpPr>
            <p:cNvPr id="12" name="Rectangle 11">
              <a:extLst>
                <a:ext uri="{FF2B5EF4-FFF2-40B4-BE49-F238E27FC236}">
                  <a16:creationId xmlns:a16="http://schemas.microsoft.com/office/drawing/2014/main" id="{E091A752-FCD9-412A-8A1A-446CFE22B011}"/>
                </a:ext>
              </a:extLst>
            </p:cNvPr>
            <p:cNvSpPr/>
            <p:nvPr/>
          </p:nvSpPr>
          <p:spPr>
            <a:xfrm>
              <a:off x="1664551" y="5958868"/>
              <a:ext cx="9285299" cy="923330"/>
            </a:xfrm>
            <a:prstGeom prst="rect">
              <a:avLst/>
            </a:prstGeom>
            <a:noFill/>
            <a:ln>
              <a:noFill/>
            </a:ln>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PRIDE, EXCELLENCE, TRADITION</a:t>
              </a:r>
            </a:p>
          </p:txBody>
        </p:sp>
      </p:grpSp>
      <p:graphicFrame>
        <p:nvGraphicFramePr>
          <p:cNvPr id="11" name="Table 13">
            <a:extLst>
              <a:ext uri="{FF2B5EF4-FFF2-40B4-BE49-F238E27FC236}">
                <a16:creationId xmlns:a16="http://schemas.microsoft.com/office/drawing/2014/main" id="{27D06A0E-AA27-4C86-8E86-748CB60A6824}"/>
              </a:ext>
            </a:extLst>
          </p:cNvPr>
          <p:cNvGraphicFramePr>
            <a:graphicFrameLocks noGrp="1"/>
          </p:cNvGraphicFramePr>
          <p:nvPr>
            <p:extLst>
              <p:ext uri="{D42A27DB-BD31-4B8C-83A1-F6EECF244321}">
                <p14:modId xmlns:p14="http://schemas.microsoft.com/office/powerpoint/2010/main" val="1845518364"/>
              </p:ext>
            </p:extLst>
          </p:nvPr>
        </p:nvGraphicFramePr>
        <p:xfrm>
          <a:off x="838200" y="1482116"/>
          <a:ext cx="10739120" cy="3657600"/>
        </p:xfrm>
        <a:graphic>
          <a:graphicData uri="http://schemas.openxmlformats.org/drawingml/2006/table">
            <a:tbl>
              <a:tblPr firstRow="1" bandRow="1">
                <a:tableStyleId>{1E171933-4619-4E11-9A3F-F7608DF75F80}</a:tableStyleId>
              </a:tblPr>
              <a:tblGrid>
                <a:gridCol w="2494280">
                  <a:extLst>
                    <a:ext uri="{9D8B030D-6E8A-4147-A177-3AD203B41FA5}">
                      <a16:colId xmlns:a16="http://schemas.microsoft.com/office/drawing/2014/main" val="3082421371"/>
                    </a:ext>
                  </a:extLst>
                </a:gridCol>
                <a:gridCol w="2061210">
                  <a:extLst>
                    <a:ext uri="{9D8B030D-6E8A-4147-A177-3AD203B41FA5}">
                      <a16:colId xmlns:a16="http://schemas.microsoft.com/office/drawing/2014/main" val="3884975097"/>
                    </a:ext>
                  </a:extLst>
                </a:gridCol>
                <a:gridCol w="2061210">
                  <a:extLst>
                    <a:ext uri="{9D8B030D-6E8A-4147-A177-3AD203B41FA5}">
                      <a16:colId xmlns:a16="http://schemas.microsoft.com/office/drawing/2014/main" val="444151669"/>
                    </a:ext>
                  </a:extLst>
                </a:gridCol>
                <a:gridCol w="2061210">
                  <a:extLst>
                    <a:ext uri="{9D8B030D-6E8A-4147-A177-3AD203B41FA5}">
                      <a16:colId xmlns:a16="http://schemas.microsoft.com/office/drawing/2014/main" val="3421480524"/>
                    </a:ext>
                  </a:extLst>
                </a:gridCol>
                <a:gridCol w="2061210">
                  <a:extLst>
                    <a:ext uri="{9D8B030D-6E8A-4147-A177-3AD203B41FA5}">
                      <a16:colId xmlns:a16="http://schemas.microsoft.com/office/drawing/2014/main" val="1832532480"/>
                    </a:ext>
                  </a:extLst>
                </a:gridCol>
              </a:tblGrid>
              <a:tr h="370840">
                <a:tc>
                  <a:txBody>
                    <a:bodyPr/>
                    <a:lstStyle/>
                    <a:p>
                      <a:pPr algn="l"/>
                      <a:r>
                        <a:rPr lang="en-US" sz="2400" b="1" dirty="0">
                          <a:solidFill>
                            <a:srgbClr val="FFFF00"/>
                          </a:solidFill>
                        </a:rPr>
                        <a:t>AREA</a:t>
                      </a:r>
                    </a:p>
                  </a:txBody>
                  <a:tcPr>
                    <a:noFill/>
                  </a:tcPr>
                </a:tc>
                <a:tc>
                  <a:txBody>
                    <a:bodyPr/>
                    <a:lstStyle/>
                    <a:p>
                      <a:pPr algn="ctr"/>
                      <a:r>
                        <a:rPr lang="en-US" sz="2400" dirty="0">
                          <a:solidFill>
                            <a:srgbClr val="FFFF00"/>
                          </a:solidFill>
                        </a:rPr>
                        <a:t>9</a:t>
                      </a:r>
                      <a:r>
                        <a:rPr lang="en-US" sz="2400" baseline="30000" dirty="0">
                          <a:solidFill>
                            <a:srgbClr val="FFFF00"/>
                          </a:solidFill>
                        </a:rPr>
                        <a:t>TH</a:t>
                      </a:r>
                      <a:r>
                        <a:rPr lang="en-US" sz="2400" dirty="0">
                          <a:solidFill>
                            <a:srgbClr val="FFFF00"/>
                          </a:solidFill>
                        </a:rPr>
                        <a:t> GRADE</a:t>
                      </a:r>
                    </a:p>
                  </a:txBody>
                  <a:tcPr anchor="ctr">
                    <a:noFill/>
                  </a:tcPr>
                </a:tc>
                <a:tc>
                  <a:txBody>
                    <a:bodyPr/>
                    <a:lstStyle/>
                    <a:p>
                      <a:pPr algn="ctr"/>
                      <a:r>
                        <a:rPr lang="en-US" sz="2400" dirty="0">
                          <a:solidFill>
                            <a:srgbClr val="FFFF00"/>
                          </a:solidFill>
                        </a:rPr>
                        <a:t>10</a:t>
                      </a:r>
                      <a:r>
                        <a:rPr lang="en-US" sz="2400" baseline="30000" dirty="0">
                          <a:solidFill>
                            <a:srgbClr val="FFFF00"/>
                          </a:solidFill>
                        </a:rPr>
                        <a:t>TH</a:t>
                      </a:r>
                      <a:r>
                        <a:rPr lang="en-US" sz="2400" dirty="0">
                          <a:solidFill>
                            <a:srgbClr val="FFFF00"/>
                          </a:solidFill>
                        </a:rPr>
                        <a:t> GRADE</a:t>
                      </a:r>
                    </a:p>
                  </a:txBody>
                  <a:tcPr anchor="ctr">
                    <a:noFill/>
                  </a:tcPr>
                </a:tc>
                <a:tc>
                  <a:txBody>
                    <a:bodyPr/>
                    <a:lstStyle/>
                    <a:p>
                      <a:pPr algn="ctr"/>
                      <a:r>
                        <a:rPr lang="en-US" sz="2400" dirty="0">
                          <a:solidFill>
                            <a:srgbClr val="FFFF00"/>
                          </a:solidFill>
                        </a:rPr>
                        <a:t>11</a:t>
                      </a:r>
                      <a:r>
                        <a:rPr lang="en-US" sz="2400" baseline="30000" dirty="0">
                          <a:solidFill>
                            <a:srgbClr val="FFFF00"/>
                          </a:solidFill>
                        </a:rPr>
                        <a:t>TH</a:t>
                      </a:r>
                      <a:r>
                        <a:rPr lang="en-US" sz="2400" dirty="0">
                          <a:solidFill>
                            <a:srgbClr val="FFFF00"/>
                          </a:solidFill>
                        </a:rPr>
                        <a:t> GRADE</a:t>
                      </a:r>
                    </a:p>
                  </a:txBody>
                  <a:tcPr anchor="ctr">
                    <a:noFill/>
                  </a:tcPr>
                </a:tc>
                <a:tc>
                  <a:txBody>
                    <a:bodyPr/>
                    <a:lstStyle/>
                    <a:p>
                      <a:pPr algn="ctr"/>
                      <a:r>
                        <a:rPr lang="en-US" sz="2400" dirty="0">
                          <a:solidFill>
                            <a:srgbClr val="FFFF00"/>
                          </a:solidFill>
                        </a:rPr>
                        <a:t>12</a:t>
                      </a:r>
                      <a:r>
                        <a:rPr lang="en-US" sz="2400" baseline="30000" dirty="0">
                          <a:solidFill>
                            <a:srgbClr val="FFFF00"/>
                          </a:solidFill>
                        </a:rPr>
                        <a:t>TH</a:t>
                      </a:r>
                      <a:r>
                        <a:rPr lang="en-US" sz="2400" dirty="0">
                          <a:solidFill>
                            <a:srgbClr val="FFFF00"/>
                          </a:solidFill>
                        </a:rPr>
                        <a:t> GRADE</a:t>
                      </a:r>
                    </a:p>
                  </a:txBody>
                  <a:tcPr anchor="ctr">
                    <a:noFill/>
                  </a:tcPr>
                </a:tc>
                <a:extLst>
                  <a:ext uri="{0D108BD9-81ED-4DB2-BD59-A6C34878D82A}">
                    <a16:rowId xmlns:a16="http://schemas.microsoft.com/office/drawing/2014/main" val="2194506041"/>
                  </a:ext>
                </a:extLst>
              </a:tr>
              <a:tr h="640080">
                <a:tc>
                  <a:txBody>
                    <a:bodyPr/>
                    <a:lstStyle/>
                    <a:p>
                      <a:pPr algn="l"/>
                      <a:r>
                        <a:rPr lang="en-US" sz="2400" b="1" dirty="0"/>
                        <a:t>ENGLISH</a:t>
                      </a:r>
                    </a:p>
                  </a:txBody>
                  <a:tcPr anchor="ctr">
                    <a:solidFill>
                      <a:schemeClr val="bg1"/>
                    </a:solidFill>
                  </a:tcPr>
                </a:tc>
                <a:tc>
                  <a:txBody>
                    <a:bodyPr/>
                    <a:lstStyle/>
                    <a:p>
                      <a:pPr algn="ctr"/>
                      <a:r>
                        <a:rPr lang="en-US" sz="2400" dirty="0"/>
                        <a:t>English 1</a:t>
                      </a:r>
                    </a:p>
                  </a:txBody>
                  <a:tcPr anchor="ctr">
                    <a:solidFill>
                      <a:schemeClr val="bg1"/>
                    </a:solidFill>
                  </a:tcPr>
                </a:tc>
                <a:tc>
                  <a:txBody>
                    <a:bodyPr/>
                    <a:lstStyle/>
                    <a:p>
                      <a:pPr algn="ctr"/>
                      <a:r>
                        <a:rPr lang="en-US" sz="2400" dirty="0"/>
                        <a:t>English 2</a:t>
                      </a:r>
                    </a:p>
                  </a:txBody>
                  <a:tcPr anchor="ctr">
                    <a:solidFill>
                      <a:schemeClr val="bg1"/>
                    </a:solidFill>
                  </a:tcPr>
                </a:tc>
                <a:tc>
                  <a:txBody>
                    <a:bodyPr/>
                    <a:lstStyle/>
                    <a:p>
                      <a:pPr algn="ctr"/>
                      <a:r>
                        <a:rPr lang="en-US" sz="2400" dirty="0"/>
                        <a:t>English 3</a:t>
                      </a:r>
                    </a:p>
                  </a:txBody>
                  <a:tcPr anchor="ctr">
                    <a:solidFill>
                      <a:schemeClr val="bg1"/>
                    </a:solidFill>
                  </a:tcPr>
                </a:tc>
                <a:tc>
                  <a:txBody>
                    <a:bodyPr/>
                    <a:lstStyle/>
                    <a:p>
                      <a:pPr algn="ctr"/>
                      <a:r>
                        <a:rPr lang="en-US" sz="2400" dirty="0"/>
                        <a:t>English 4</a:t>
                      </a:r>
                    </a:p>
                  </a:txBody>
                  <a:tcPr anchor="ctr">
                    <a:solidFill>
                      <a:schemeClr val="bg1"/>
                    </a:solidFill>
                  </a:tcPr>
                </a:tc>
                <a:extLst>
                  <a:ext uri="{0D108BD9-81ED-4DB2-BD59-A6C34878D82A}">
                    <a16:rowId xmlns:a16="http://schemas.microsoft.com/office/drawing/2014/main" val="2523314376"/>
                  </a:ext>
                </a:extLst>
              </a:tr>
              <a:tr h="640080">
                <a:tc>
                  <a:txBody>
                    <a:bodyPr/>
                    <a:lstStyle/>
                    <a:p>
                      <a:pPr algn="l"/>
                      <a:r>
                        <a:rPr lang="en-US" sz="2400" b="1" dirty="0"/>
                        <a:t>MATH</a:t>
                      </a:r>
                    </a:p>
                  </a:txBody>
                  <a:tcPr anchor="ctr">
                    <a:solidFill>
                      <a:schemeClr val="bg1"/>
                    </a:solidFill>
                  </a:tcPr>
                </a:tc>
                <a:tc>
                  <a:txBody>
                    <a:bodyPr/>
                    <a:lstStyle/>
                    <a:p>
                      <a:pPr algn="ctr"/>
                      <a:r>
                        <a:rPr lang="en-US" sz="2400" dirty="0"/>
                        <a:t>Algebra 1</a:t>
                      </a:r>
                    </a:p>
                  </a:txBody>
                  <a:tcPr anchor="ctr">
                    <a:solidFill>
                      <a:schemeClr val="bg1"/>
                    </a:solidFill>
                  </a:tcPr>
                </a:tc>
                <a:tc>
                  <a:txBody>
                    <a:bodyPr/>
                    <a:lstStyle/>
                    <a:p>
                      <a:pPr algn="ctr"/>
                      <a:r>
                        <a:rPr lang="en-US" sz="2400" dirty="0"/>
                        <a:t>Geometry</a:t>
                      </a:r>
                    </a:p>
                  </a:txBody>
                  <a:tcPr anchor="ctr">
                    <a:solidFill>
                      <a:schemeClr val="bg1"/>
                    </a:solidFill>
                  </a:tcPr>
                </a:tc>
                <a:tc>
                  <a:txBody>
                    <a:bodyPr/>
                    <a:lstStyle/>
                    <a:p>
                      <a:pPr algn="ctr"/>
                      <a:r>
                        <a:rPr lang="en-US" sz="2400" dirty="0"/>
                        <a:t>Algebra 2</a:t>
                      </a:r>
                    </a:p>
                  </a:txBody>
                  <a:tcPr anchor="ctr">
                    <a:solidFill>
                      <a:schemeClr val="bg1"/>
                    </a:solidFill>
                  </a:tcPr>
                </a:tc>
                <a:tc>
                  <a:txBody>
                    <a:bodyPr/>
                    <a:lstStyle/>
                    <a:p>
                      <a:pPr algn="ctr"/>
                      <a:r>
                        <a:rPr lang="en-US" sz="2400" dirty="0"/>
                        <a:t>Precalculus</a:t>
                      </a:r>
                    </a:p>
                  </a:txBody>
                  <a:tcPr anchor="ctr">
                    <a:solidFill>
                      <a:schemeClr val="bg1"/>
                    </a:solidFill>
                  </a:tcPr>
                </a:tc>
                <a:extLst>
                  <a:ext uri="{0D108BD9-81ED-4DB2-BD59-A6C34878D82A}">
                    <a16:rowId xmlns:a16="http://schemas.microsoft.com/office/drawing/2014/main" val="1771784054"/>
                  </a:ext>
                </a:extLst>
              </a:tr>
              <a:tr h="640080">
                <a:tc>
                  <a:txBody>
                    <a:bodyPr/>
                    <a:lstStyle/>
                    <a:p>
                      <a:pPr algn="l"/>
                      <a:r>
                        <a:rPr lang="en-US" sz="2400" b="1" dirty="0"/>
                        <a:t>SCIENCE</a:t>
                      </a:r>
                    </a:p>
                  </a:txBody>
                  <a:tcPr anchor="ctr">
                    <a:solidFill>
                      <a:schemeClr val="bg1"/>
                    </a:solidFill>
                  </a:tcPr>
                </a:tc>
                <a:tc>
                  <a:txBody>
                    <a:bodyPr/>
                    <a:lstStyle/>
                    <a:p>
                      <a:pPr algn="ctr"/>
                      <a:r>
                        <a:rPr lang="en-US" sz="2400" dirty="0"/>
                        <a:t>Biology</a:t>
                      </a:r>
                    </a:p>
                  </a:txBody>
                  <a:tcPr anchor="ctr">
                    <a:solidFill>
                      <a:schemeClr val="bg1"/>
                    </a:solidFill>
                  </a:tcPr>
                </a:tc>
                <a:tc>
                  <a:txBody>
                    <a:bodyPr/>
                    <a:lstStyle/>
                    <a:p>
                      <a:pPr algn="ctr"/>
                      <a:r>
                        <a:rPr lang="en-US" sz="2400" dirty="0"/>
                        <a:t>Chemistry</a:t>
                      </a:r>
                    </a:p>
                  </a:txBody>
                  <a:tcPr anchor="ctr">
                    <a:solidFill>
                      <a:schemeClr val="bg1"/>
                    </a:solidFill>
                  </a:tcPr>
                </a:tc>
                <a:tc>
                  <a:txBody>
                    <a:bodyPr/>
                    <a:lstStyle/>
                    <a:p>
                      <a:pPr algn="ctr"/>
                      <a:r>
                        <a:rPr lang="en-US" sz="2400" dirty="0"/>
                        <a:t>Physics</a:t>
                      </a:r>
                    </a:p>
                  </a:txBody>
                  <a:tcPr anchor="ctr">
                    <a:solidFill>
                      <a:schemeClr val="bg1"/>
                    </a:solidFill>
                  </a:tcPr>
                </a:tc>
                <a:tc>
                  <a:txBody>
                    <a:bodyPr/>
                    <a:lstStyle/>
                    <a:p>
                      <a:pPr algn="ctr"/>
                      <a:r>
                        <a:rPr lang="en-US" sz="2400" dirty="0"/>
                        <a:t>Adv Science</a:t>
                      </a:r>
                    </a:p>
                  </a:txBody>
                  <a:tcPr anchor="ctr">
                    <a:solidFill>
                      <a:schemeClr val="bg1"/>
                    </a:solidFill>
                  </a:tcPr>
                </a:tc>
                <a:extLst>
                  <a:ext uri="{0D108BD9-81ED-4DB2-BD59-A6C34878D82A}">
                    <a16:rowId xmlns:a16="http://schemas.microsoft.com/office/drawing/2014/main" val="1582193115"/>
                  </a:ext>
                </a:extLst>
              </a:tr>
              <a:tr h="640080">
                <a:tc>
                  <a:txBody>
                    <a:bodyPr/>
                    <a:lstStyle/>
                    <a:p>
                      <a:pPr algn="l"/>
                      <a:r>
                        <a:rPr lang="en-US" sz="2400" b="1" dirty="0"/>
                        <a:t>SOCIAL STUDIES</a:t>
                      </a:r>
                    </a:p>
                  </a:txBody>
                  <a:tcPr anchor="ctr">
                    <a:solidFill>
                      <a:schemeClr val="bg1"/>
                    </a:solidFill>
                  </a:tcPr>
                </a:tc>
                <a:tc>
                  <a:txBody>
                    <a:bodyPr/>
                    <a:lstStyle/>
                    <a:p>
                      <a:pPr algn="ctr"/>
                      <a:r>
                        <a:rPr lang="en-US" sz="2400" dirty="0"/>
                        <a:t>W Geography</a:t>
                      </a:r>
                    </a:p>
                  </a:txBody>
                  <a:tcPr anchor="ctr">
                    <a:solidFill>
                      <a:schemeClr val="bg1"/>
                    </a:solidFill>
                  </a:tcPr>
                </a:tc>
                <a:tc>
                  <a:txBody>
                    <a:bodyPr/>
                    <a:lstStyle/>
                    <a:p>
                      <a:pPr algn="ctr"/>
                      <a:r>
                        <a:rPr lang="en-US" sz="2400" dirty="0"/>
                        <a:t>W History</a:t>
                      </a:r>
                    </a:p>
                  </a:txBody>
                  <a:tcPr anchor="ctr">
                    <a:solidFill>
                      <a:schemeClr val="bg1"/>
                    </a:solidFill>
                  </a:tcPr>
                </a:tc>
                <a:tc>
                  <a:txBody>
                    <a:bodyPr/>
                    <a:lstStyle/>
                    <a:p>
                      <a:pPr algn="ctr"/>
                      <a:r>
                        <a:rPr lang="en-US" sz="2400" dirty="0"/>
                        <a:t>US History</a:t>
                      </a:r>
                    </a:p>
                  </a:txBody>
                  <a:tcPr anchor="ctr">
                    <a:solidFill>
                      <a:schemeClr val="bg1"/>
                    </a:solidFill>
                  </a:tcPr>
                </a:tc>
                <a:tc>
                  <a:txBody>
                    <a:bodyPr/>
                    <a:lstStyle/>
                    <a:p>
                      <a:pPr algn="ctr"/>
                      <a:r>
                        <a:rPr lang="en-US" sz="2400" dirty="0"/>
                        <a:t>Gov’t/Econ</a:t>
                      </a:r>
                    </a:p>
                  </a:txBody>
                  <a:tcPr anchor="ctr">
                    <a:solidFill>
                      <a:schemeClr val="bg1"/>
                    </a:solidFill>
                  </a:tcPr>
                </a:tc>
                <a:extLst>
                  <a:ext uri="{0D108BD9-81ED-4DB2-BD59-A6C34878D82A}">
                    <a16:rowId xmlns:a16="http://schemas.microsoft.com/office/drawing/2014/main" val="3550097170"/>
                  </a:ext>
                </a:extLst>
              </a:tr>
              <a:tr h="365760">
                <a:tc gridSpan="5">
                  <a:txBody>
                    <a:bodyPr/>
                    <a:lstStyle/>
                    <a:p>
                      <a:pPr algn="ctr"/>
                      <a:r>
                        <a:rPr lang="en-US" b="1" dirty="0"/>
                        <a:t>All courses have Pre-AP and AP options</a:t>
                      </a:r>
                    </a:p>
                    <a:p>
                      <a:pPr algn="ctr"/>
                      <a:r>
                        <a:rPr lang="en-US" b="1" dirty="0"/>
                        <a:t>Courses in English and Math must be taken in order or </a:t>
                      </a:r>
                      <a:r>
                        <a:rPr lang="en-US" b="1" dirty="0" err="1"/>
                        <a:t>simutaneously</a:t>
                      </a:r>
                      <a:endParaRPr lang="en-US" b="1" dirty="0"/>
                    </a:p>
                  </a:txBody>
                  <a:tcPr anchor="ctr">
                    <a:solidFill>
                      <a:schemeClr val="bg1"/>
                    </a:solidFill>
                  </a:tcPr>
                </a:tc>
                <a:tc hMerge="1">
                  <a:txBody>
                    <a:bodyPr/>
                    <a:lstStyle/>
                    <a:p>
                      <a:pPr algn="ctr"/>
                      <a:endParaRPr lang="en-US" dirty="0"/>
                    </a:p>
                  </a:txBody>
                  <a:tcPr anchor="ctr">
                    <a:solidFill>
                      <a:schemeClr val="bg1"/>
                    </a:solidFill>
                  </a:tcPr>
                </a:tc>
                <a:tc hMerge="1">
                  <a:txBody>
                    <a:bodyPr/>
                    <a:lstStyle/>
                    <a:p>
                      <a:pPr algn="ctr"/>
                      <a:endParaRPr lang="en-US" dirty="0"/>
                    </a:p>
                  </a:txBody>
                  <a:tcPr anchor="ctr">
                    <a:solidFill>
                      <a:schemeClr val="bg1"/>
                    </a:solidFill>
                  </a:tcPr>
                </a:tc>
                <a:tc hMerge="1">
                  <a:txBody>
                    <a:bodyPr/>
                    <a:lstStyle/>
                    <a:p>
                      <a:pPr algn="ctr"/>
                      <a:endParaRPr lang="en-US" dirty="0"/>
                    </a:p>
                  </a:txBody>
                  <a:tcPr anchor="ctr">
                    <a:solidFill>
                      <a:schemeClr val="bg1"/>
                    </a:solidFill>
                  </a:tcPr>
                </a:tc>
                <a:tc hMerge="1">
                  <a:txBody>
                    <a:bodyPr/>
                    <a:lstStyle/>
                    <a:p>
                      <a:pPr algn="ctr"/>
                      <a:endParaRPr lang="en-US" dirty="0"/>
                    </a:p>
                  </a:txBody>
                  <a:tcPr anchor="ctr">
                    <a:solidFill>
                      <a:schemeClr val="bg1"/>
                    </a:solidFill>
                  </a:tcPr>
                </a:tc>
                <a:extLst>
                  <a:ext uri="{0D108BD9-81ED-4DB2-BD59-A6C34878D82A}">
                    <a16:rowId xmlns:a16="http://schemas.microsoft.com/office/drawing/2014/main" val="1223025336"/>
                  </a:ext>
                </a:extLst>
              </a:tr>
            </a:tbl>
          </a:graphicData>
        </a:graphic>
      </p:graphicFrame>
    </p:spTree>
    <p:extLst>
      <p:ext uri="{BB962C8B-B14F-4D97-AF65-F5344CB8AC3E}">
        <p14:creationId xmlns:p14="http://schemas.microsoft.com/office/powerpoint/2010/main" val="119884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CEF910-BBB3-4722-93CE-E763EEBC51E1}"/>
              </a:ext>
            </a:extLst>
          </p:cNvPr>
          <p:cNvSpPr/>
          <p:nvPr/>
        </p:nvSpPr>
        <p:spPr>
          <a:xfrm>
            <a:off x="0" y="0"/>
            <a:ext cx="12192000" cy="6858000"/>
          </a:xfrm>
          <a:prstGeom prst="rect">
            <a:avLst/>
          </a:prstGeom>
          <a:solidFill>
            <a:srgbClr val="C00000">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1FD99-92B6-436D-8FFE-280A08005A46}"/>
              </a:ext>
            </a:extLst>
          </p:cNvPr>
          <p:cNvSpPr>
            <a:spLocks noGrp="1"/>
          </p:cNvSpPr>
          <p:nvPr>
            <p:ph type="title"/>
          </p:nvPr>
        </p:nvSpPr>
        <p:spPr>
          <a:xfrm>
            <a:off x="838200" y="365125"/>
            <a:ext cx="10515600" cy="945515"/>
          </a:xfrm>
        </p:spPr>
        <p:txBody>
          <a:bodyPr>
            <a:normAutofit fontScale="90000"/>
          </a:bodyPr>
          <a:lstStyle/>
          <a:p>
            <a:pPr algn="ctr"/>
            <a:r>
              <a:rPr lang="en-US" dirty="0">
                <a:solidFill>
                  <a:schemeClr val="bg1"/>
                </a:solidFill>
                <a:latin typeface="Tw Cen MT" panose="020B0602020104020603" pitchFamily="34" charset="0"/>
              </a:rPr>
              <a:t>TEA GRADUATION REQUIREMENTS</a:t>
            </a:r>
            <a:br>
              <a:rPr lang="en-US" dirty="0">
                <a:solidFill>
                  <a:schemeClr val="bg1"/>
                </a:solidFill>
                <a:latin typeface="Tw Cen MT" panose="020B0602020104020603" pitchFamily="34" charset="0"/>
              </a:rPr>
            </a:br>
            <a:r>
              <a:rPr lang="en-US" cap="small" dirty="0">
                <a:solidFill>
                  <a:schemeClr val="bg1"/>
                </a:solidFill>
                <a:latin typeface="Tw Cen MT" panose="020B0602020104020603" pitchFamily="34" charset="0"/>
              </a:rPr>
              <a:t>endorsements</a:t>
            </a:r>
          </a:p>
        </p:txBody>
      </p:sp>
      <p:grpSp>
        <p:nvGrpSpPr>
          <p:cNvPr id="13" name="Group 12">
            <a:extLst>
              <a:ext uri="{FF2B5EF4-FFF2-40B4-BE49-F238E27FC236}">
                <a16:creationId xmlns:a16="http://schemas.microsoft.com/office/drawing/2014/main" id="{36AD75E2-C737-45F2-9B52-4753CF90AF20}"/>
              </a:ext>
            </a:extLst>
          </p:cNvPr>
          <p:cNvGrpSpPr>
            <a:grpSpLocks noChangeAspect="1"/>
          </p:cNvGrpSpPr>
          <p:nvPr/>
        </p:nvGrpSpPr>
        <p:grpSpPr>
          <a:xfrm>
            <a:off x="2524354" y="5303520"/>
            <a:ext cx="7143293" cy="1554480"/>
            <a:chOff x="1664551" y="4861588"/>
            <a:chExt cx="9285299" cy="2020610"/>
          </a:xfrm>
        </p:grpSpPr>
        <p:pic>
          <p:nvPicPr>
            <p:cNvPr id="5" name="Picture 4" descr="A picture containing text, outdoor, sign&#10;&#10;Description automatically generated">
              <a:extLst>
                <a:ext uri="{FF2B5EF4-FFF2-40B4-BE49-F238E27FC236}">
                  <a16:creationId xmlns:a16="http://schemas.microsoft.com/office/drawing/2014/main" id="{03B0092C-7FA0-4414-A2CA-B541D9CB6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540" y="4861588"/>
              <a:ext cx="1081652" cy="1097280"/>
            </a:xfrm>
            <a:prstGeom prst="rect">
              <a:avLst/>
            </a:prstGeom>
            <a:ln>
              <a:noFill/>
            </a:ln>
          </p:spPr>
        </p:pic>
        <p:pic>
          <p:nvPicPr>
            <p:cNvPr id="8" name="Picture 7" descr="Logo&#10;&#10;Description automatically generated">
              <a:extLst>
                <a:ext uri="{FF2B5EF4-FFF2-40B4-BE49-F238E27FC236}">
                  <a16:creationId xmlns:a16="http://schemas.microsoft.com/office/drawing/2014/main" id="{31591301-2969-4A67-8F03-43710D5A9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208" y="4861588"/>
              <a:ext cx="1117642" cy="1097280"/>
            </a:xfrm>
            <a:prstGeom prst="rect">
              <a:avLst/>
            </a:prstGeom>
            <a:ln>
              <a:noFill/>
            </a:ln>
          </p:spPr>
        </p:pic>
        <p:pic>
          <p:nvPicPr>
            <p:cNvPr id="10" name="Picture 9" descr="A picture containing text, plant&#10;&#10;Description automatically generated">
              <a:extLst>
                <a:ext uri="{FF2B5EF4-FFF2-40B4-BE49-F238E27FC236}">
                  <a16:creationId xmlns:a16="http://schemas.microsoft.com/office/drawing/2014/main" id="{B10C78BD-C543-4413-A187-6A98EBE08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560" y="4871562"/>
              <a:ext cx="1097280" cy="1097280"/>
            </a:xfrm>
            <a:prstGeom prst="rect">
              <a:avLst/>
            </a:prstGeom>
            <a:ln>
              <a:noFill/>
            </a:ln>
          </p:spPr>
        </p:pic>
        <p:sp>
          <p:nvSpPr>
            <p:cNvPr id="12" name="Rectangle 11">
              <a:extLst>
                <a:ext uri="{FF2B5EF4-FFF2-40B4-BE49-F238E27FC236}">
                  <a16:creationId xmlns:a16="http://schemas.microsoft.com/office/drawing/2014/main" id="{E091A752-FCD9-412A-8A1A-446CFE22B011}"/>
                </a:ext>
              </a:extLst>
            </p:cNvPr>
            <p:cNvSpPr/>
            <p:nvPr/>
          </p:nvSpPr>
          <p:spPr>
            <a:xfrm>
              <a:off x="1664551" y="5958868"/>
              <a:ext cx="9285299" cy="923330"/>
            </a:xfrm>
            <a:prstGeom prst="rect">
              <a:avLst/>
            </a:prstGeom>
            <a:noFill/>
            <a:ln>
              <a:noFill/>
            </a:ln>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PRIDE, EXCELLENCE, TRADITION</a:t>
              </a:r>
            </a:p>
          </p:txBody>
        </p:sp>
      </p:grpSp>
      <p:graphicFrame>
        <p:nvGraphicFramePr>
          <p:cNvPr id="11" name="Table 13">
            <a:extLst>
              <a:ext uri="{FF2B5EF4-FFF2-40B4-BE49-F238E27FC236}">
                <a16:creationId xmlns:a16="http://schemas.microsoft.com/office/drawing/2014/main" id="{27D06A0E-AA27-4C86-8E86-748CB60A6824}"/>
              </a:ext>
            </a:extLst>
          </p:cNvPr>
          <p:cNvGraphicFramePr>
            <a:graphicFrameLocks noGrp="1"/>
          </p:cNvGraphicFramePr>
          <p:nvPr>
            <p:extLst>
              <p:ext uri="{D42A27DB-BD31-4B8C-83A1-F6EECF244321}">
                <p14:modId xmlns:p14="http://schemas.microsoft.com/office/powerpoint/2010/main" val="1180183838"/>
              </p:ext>
            </p:extLst>
          </p:nvPr>
        </p:nvGraphicFramePr>
        <p:xfrm>
          <a:off x="838200" y="1383918"/>
          <a:ext cx="10891520" cy="3779520"/>
        </p:xfrm>
        <a:graphic>
          <a:graphicData uri="http://schemas.openxmlformats.org/drawingml/2006/table">
            <a:tbl>
              <a:tblPr firstRow="1" bandRow="1">
                <a:tableStyleId>{1E171933-4619-4E11-9A3F-F7608DF75F80}</a:tableStyleId>
              </a:tblPr>
              <a:tblGrid>
                <a:gridCol w="2246086">
                  <a:extLst>
                    <a:ext uri="{9D8B030D-6E8A-4147-A177-3AD203B41FA5}">
                      <a16:colId xmlns:a16="http://schemas.microsoft.com/office/drawing/2014/main" val="3082421371"/>
                    </a:ext>
                  </a:extLst>
                </a:gridCol>
                <a:gridCol w="8645434">
                  <a:extLst>
                    <a:ext uri="{9D8B030D-6E8A-4147-A177-3AD203B41FA5}">
                      <a16:colId xmlns:a16="http://schemas.microsoft.com/office/drawing/2014/main" val="3884975097"/>
                    </a:ext>
                  </a:extLst>
                </a:gridCol>
              </a:tblGrid>
              <a:tr h="370840">
                <a:tc>
                  <a:txBody>
                    <a:bodyPr/>
                    <a:lstStyle/>
                    <a:p>
                      <a:pPr algn="l"/>
                      <a:r>
                        <a:rPr lang="en-US" sz="2400" b="1" dirty="0">
                          <a:solidFill>
                            <a:srgbClr val="FFFF00"/>
                          </a:solidFill>
                        </a:rPr>
                        <a:t>AREA</a:t>
                      </a:r>
                    </a:p>
                  </a:txBody>
                  <a:tcPr>
                    <a:noFill/>
                  </a:tcPr>
                </a:tc>
                <a:tc>
                  <a:txBody>
                    <a:bodyPr/>
                    <a:lstStyle/>
                    <a:p>
                      <a:pPr algn="ctr"/>
                      <a:r>
                        <a:rPr lang="en-US" sz="2400" dirty="0">
                          <a:solidFill>
                            <a:srgbClr val="FFFF00"/>
                          </a:solidFill>
                        </a:rPr>
                        <a:t>COURSE OPTIONS</a:t>
                      </a:r>
                    </a:p>
                  </a:txBody>
                  <a:tcPr anchor="ctr">
                    <a:noFill/>
                  </a:tcPr>
                </a:tc>
                <a:extLst>
                  <a:ext uri="{0D108BD9-81ED-4DB2-BD59-A6C34878D82A}">
                    <a16:rowId xmlns:a16="http://schemas.microsoft.com/office/drawing/2014/main" val="2194506041"/>
                  </a:ext>
                </a:extLst>
              </a:tr>
              <a:tr h="640080">
                <a:tc>
                  <a:txBody>
                    <a:bodyPr/>
                    <a:lstStyle/>
                    <a:p>
                      <a:pPr algn="l"/>
                      <a:r>
                        <a:rPr lang="en-US" sz="2000" b="1" dirty="0"/>
                        <a:t>STEM</a:t>
                      </a:r>
                    </a:p>
                  </a:txBody>
                  <a:tcPr anchor="ctr">
                    <a:solidFill>
                      <a:schemeClr val="bg1"/>
                    </a:solidFill>
                  </a:tcPr>
                </a:tc>
                <a:tc>
                  <a:txBody>
                    <a:bodyPr/>
                    <a:lstStyle/>
                    <a:p>
                      <a:pPr algn="ctr"/>
                      <a:r>
                        <a:rPr lang="en-US" sz="2000" dirty="0"/>
                        <a:t>Math, Science</a:t>
                      </a:r>
                    </a:p>
                  </a:txBody>
                  <a:tcPr anchor="ctr">
                    <a:solidFill>
                      <a:schemeClr val="bg1"/>
                    </a:solidFill>
                  </a:tcPr>
                </a:tc>
                <a:extLst>
                  <a:ext uri="{0D108BD9-81ED-4DB2-BD59-A6C34878D82A}">
                    <a16:rowId xmlns:a16="http://schemas.microsoft.com/office/drawing/2014/main" val="2523314376"/>
                  </a:ext>
                </a:extLst>
              </a:tr>
              <a:tr h="640080">
                <a:tc>
                  <a:txBody>
                    <a:bodyPr/>
                    <a:lstStyle/>
                    <a:p>
                      <a:pPr algn="l"/>
                      <a:r>
                        <a:rPr lang="en-US" sz="2000" b="1" dirty="0"/>
                        <a:t>Business/Industry</a:t>
                      </a:r>
                    </a:p>
                  </a:txBody>
                  <a:tcPr anchor="ctr">
                    <a:solidFill>
                      <a:schemeClr val="bg1"/>
                    </a:solidFill>
                  </a:tcPr>
                </a:tc>
                <a:tc>
                  <a:txBody>
                    <a:bodyPr/>
                    <a:lstStyle/>
                    <a:p>
                      <a:pPr algn="ctr"/>
                      <a:r>
                        <a:rPr lang="en-US" sz="2000" dirty="0"/>
                        <a:t>Design and Multimedia Arts, Digital Communication</a:t>
                      </a:r>
                    </a:p>
                    <a:p>
                      <a:pPr algn="ctr"/>
                      <a:r>
                        <a:rPr lang="en-US" sz="2000" dirty="0"/>
                        <a:t>Marketing and Sales, Distribution and Logistics</a:t>
                      </a:r>
                    </a:p>
                  </a:txBody>
                  <a:tcPr anchor="ctr">
                    <a:solidFill>
                      <a:schemeClr val="bg1"/>
                    </a:solidFill>
                  </a:tcPr>
                </a:tc>
                <a:extLst>
                  <a:ext uri="{0D108BD9-81ED-4DB2-BD59-A6C34878D82A}">
                    <a16:rowId xmlns:a16="http://schemas.microsoft.com/office/drawing/2014/main" val="1771784054"/>
                  </a:ext>
                </a:extLst>
              </a:tr>
              <a:tr h="640080">
                <a:tc>
                  <a:txBody>
                    <a:bodyPr/>
                    <a:lstStyle/>
                    <a:p>
                      <a:pPr algn="l"/>
                      <a:r>
                        <a:rPr lang="en-US" sz="2000" b="1" dirty="0"/>
                        <a:t>Public Service</a:t>
                      </a:r>
                    </a:p>
                  </a:txBody>
                  <a:tcPr anchor="ctr">
                    <a:solidFill>
                      <a:schemeClr val="bg1"/>
                    </a:solidFill>
                  </a:tcPr>
                </a:tc>
                <a:tc>
                  <a:txBody>
                    <a:bodyPr/>
                    <a:lstStyle/>
                    <a:p>
                      <a:pPr algn="ctr"/>
                      <a:r>
                        <a:rPr lang="en-US" sz="2000" dirty="0"/>
                        <a:t>AJ ROTC</a:t>
                      </a:r>
                    </a:p>
                  </a:txBody>
                  <a:tcPr anchor="ctr">
                    <a:solidFill>
                      <a:schemeClr val="bg1"/>
                    </a:solidFill>
                  </a:tcPr>
                </a:tc>
                <a:extLst>
                  <a:ext uri="{0D108BD9-81ED-4DB2-BD59-A6C34878D82A}">
                    <a16:rowId xmlns:a16="http://schemas.microsoft.com/office/drawing/2014/main" val="1582193115"/>
                  </a:ext>
                </a:extLst>
              </a:tr>
              <a:tr h="640080">
                <a:tc>
                  <a:txBody>
                    <a:bodyPr/>
                    <a:lstStyle/>
                    <a:p>
                      <a:pPr algn="l"/>
                      <a:r>
                        <a:rPr lang="en-US" sz="2000" b="1" dirty="0"/>
                        <a:t>Arts &amp; Humanities</a:t>
                      </a:r>
                    </a:p>
                  </a:txBody>
                  <a:tcPr anchor="ctr">
                    <a:solidFill>
                      <a:schemeClr val="bg1"/>
                    </a:solidFill>
                  </a:tcPr>
                </a:tc>
                <a:tc>
                  <a:txBody>
                    <a:bodyPr/>
                    <a:lstStyle/>
                    <a:p>
                      <a:pPr algn="ctr"/>
                      <a:r>
                        <a:rPr lang="en-US" sz="2000" dirty="0"/>
                        <a:t>English, Social Studies, Fine Arts</a:t>
                      </a:r>
                    </a:p>
                  </a:txBody>
                  <a:tcPr anchor="ctr">
                    <a:solidFill>
                      <a:schemeClr val="bg1"/>
                    </a:solidFill>
                  </a:tcPr>
                </a:tc>
                <a:extLst>
                  <a:ext uri="{0D108BD9-81ED-4DB2-BD59-A6C34878D82A}">
                    <a16:rowId xmlns:a16="http://schemas.microsoft.com/office/drawing/2014/main" val="3550097170"/>
                  </a:ext>
                </a:extLst>
              </a:tr>
              <a:tr h="640080">
                <a:tc>
                  <a:txBody>
                    <a:bodyPr/>
                    <a:lstStyle/>
                    <a:p>
                      <a:pPr algn="l"/>
                      <a:r>
                        <a:rPr lang="en-US" sz="2000" b="1" dirty="0"/>
                        <a:t>Multidisciplinary</a:t>
                      </a:r>
                    </a:p>
                  </a:txBody>
                  <a:tcPr anchor="ctr">
                    <a:solidFill>
                      <a:schemeClr val="bg1"/>
                    </a:solidFill>
                  </a:tcPr>
                </a:tc>
                <a:tc>
                  <a:txBody>
                    <a:bodyPr/>
                    <a:lstStyle/>
                    <a:p>
                      <a:pPr algn="ctr"/>
                      <a:r>
                        <a:rPr lang="en-US" sz="2000" dirty="0"/>
                        <a:t>Credits in a variety of advanced courses from multiple content areas sufficient to complete the distinguished level of achievement under the foundation program</a:t>
                      </a:r>
                    </a:p>
                  </a:txBody>
                  <a:tcPr anchor="ctr">
                    <a:solidFill>
                      <a:schemeClr val="bg1"/>
                    </a:solidFill>
                  </a:tcPr>
                </a:tc>
                <a:extLst>
                  <a:ext uri="{0D108BD9-81ED-4DB2-BD59-A6C34878D82A}">
                    <a16:rowId xmlns:a16="http://schemas.microsoft.com/office/drawing/2014/main" val="4115971592"/>
                  </a:ext>
                </a:extLst>
              </a:tr>
            </a:tbl>
          </a:graphicData>
        </a:graphic>
      </p:graphicFrame>
    </p:spTree>
    <p:extLst>
      <p:ext uri="{BB962C8B-B14F-4D97-AF65-F5344CB8AC3E}">
        <p14:creationId xmlns:p14="http://schemas.microsoft.com/office/powerpoint/2010/main" val="209039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CEF910-BBB3-4722-93CE-E763EEBC51E1}"/>
              </a:ext>
            </a:extLst>
          </p:cNvPr>
          <p:cNvSpPr/>
          <p:nvPr/>
        </p:nvSpPr>
        <p:spPr>
          <a:xfrm>
            <a:off x="0" y="0"/>
            <a:ext cx="12192000" cy="6858000"/>
          </a:xfrm>
          <a:prstGeom prst="rect">
            <a:avLst/>
          </a:prstGeom>
          <a:solidFill>
            <a:srgbClr val="C00000">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C1FD99-92B6-436D-8FFE-280A08005A46}"/>
              </a:ext>
            </a:extLst>
          </p:cNvPr>
          <p:cNvSpPr>
            <a:spLocks noGrp="1"/>
          </p:cNvSpPr>
          <p:nvPr>
            <p:ph type="title"/>
          </p:nvPr>
        </p:nvSpPr>
        <p:spPr>
          <a:xfrm>
            <a:off x="838200" y="116382"/>
            <a:ext cx="10515600" cy="945515"/>
          </a:xfrm>
        </p:spPr>
        <p:txBody>
          <a:bodyPr anchor="t">
            <a:normAutofit/>
          </a:bodyPr>
          <a:lstStyle/>
          <a:p>
            <a:pPr algn="ctr"/>
            <a:r>
              <a:rPr lang="en-US" dirty="0">
                <a:solidFill>
                  <a:schemeClr val="bg1"/>
                </a:solidFill>
                <a:latin typeface="Tw Cen MT" panose="020B0602020104020603" pitchFamily="34" charset="0"/>
              </a:rPr>
              <a:t>CTE Pathways</a:t>
            </a:r>
          </a:p>
        </p:txBody>
      </p:sp>
      <p:grpSp>
        <p:nvGrpSpPr>
          <p:cNvPr id="13" name="Group 12">
            <a:extLst>
              <a:ext uri="{FF2B5EF4-FFF2-40B4-BE49-F238E27FC236}">
                <a16:creationId xmlns:a16="http://schemas.microsoft.com/office/drawing/2014/main" id="{36AD75E2-C737-45F2-9B52-4753CF90AF20}"/>
              </a:ext>
            </a:extLst>
          </p:cNvPr>
          <p:cNvGrpSpPr>
            <a:grpSpLocks noChangeAspect="1"/>
          </p:cNvGrpSpPr>
          <p:nvPr/>
        </p:nvGrpSpPr>
        <p:grpSpPr>
          <a:xfrm>
            <a:off x="2524354" y="5303520"/>
            <a:ext cx="7143293" cy="1554480"/>
            <a:chOff x="1664551" y="4861588"/>
            <a:chExt cx="9285299" cy="2020610"/>
          </a:xfrm>
        </p:grpSpPr>
        <p:pic>
          <p:nvPicPr>
            <p:cNvPr id="5" name="Picture 4" descr="A picture containing text, outdoor, sign&#10;&#10;Description automatically generated">
              <a:extLst>
                <a:ext uri="{FF2B5EF4-FFF2-40B4-BE49-F238E27FC236}">
                  <a16:creationId xmlns:a16="http://schemas.microsoft.com/office/drawing/2014/main" id="{03B0092C-7FA0-4414-A2CA-B541D9CB6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540" y="4861588"/>
              <a:ext cx="1081652" cy="1097280"/>
            </a:xfrm>
            <a:prstGeom prst="rect">
              <a:avLst/>
            </a:prstGeom>
            <a:ln>
              <a:noFill/>
            </a:ln>
          </p:spPr>
        </p:pic>
        <p:pic>
          <p:nvPicPr>
            <p:cNvPr id="8" name="Picture 7" descr="Logo&#10;&#10;Description automatically generated">
              <a:extLst>
                <a:ext uri="{FF2B5EF4-FFF2-40B4-BE49-F238E27FC236}">
                  <a16:creationId xmlns:a16="http://schemas.microsoft.com/office/drawing/2014/main" id="{31591301-2969-4A67-8F03-43710D5A9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208" y="4861588"/>
              <a:ext cx="1117642" cy="1097280"/>
            </a:xfrm>
            <a:prstGeom prst="rect">
              <a:avLst/>
            </a:prstGeom>
            <a:ln>
              <a:noFill/>
            </a:ln>
          </p:spPr>
        </p:pic>
        <p:pic>
          <p:nvPicPr>
            <p:cNvPr id="10" name="Picture 9" descr="A picture containing text, plant&#10;&#10;Description automatically generated">
              <a:extLst>
                <a:ext uri="{FF2B5EF4-FFF2-40B4-BE49-F238E27FC236}">
                  <a16:creationId xmlns:a16="http://schemas.microsoft.com/office/drawing/2014/main" id="{B10C78BD-C543-4413-A187-6A98EBE08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560" y="4871562"/>
              <a:ext cx="1097280" cy="1097280"/>
            </a:xfrm>
            <a:prstGeom prst="rect">
              <a:avLst/>
            </a:prstGeom>
            <a:ln>
              <a:noFill/>
            </a:ln>
          </p:spPr>
        </p:pic>
        <p:sp>
          <p:nvSpPr>
            <p:cNvPr id="12" name="Rectangle 11">
              <a:extLst>
                <a:ext uri="{FF2B5EF4-FFF2-40B4-BE49-F238E27FC236}">
                  <a16:creationId xmlns:a16="http://schemas.microsoft.com/office/drawing/2014/main" id="{E091A752-FCD9-412A-8A1A-446CFE22B011}"/>
                </a:ext>
              </a:extLst>
            </p:cNvPr>
            <p:cNvSpPr/>
            <p:nvPr/>
          </p:nvSpPr>
          <p:spPr>
            <a:xfrm>
              <a:off x="1664551" y="5958868"/>
              <a:ext cx="9285299" cy="923330"/>
            </a:xfrm>
            <a:prstGeom prst="rect">
              <a:avLst/>
            </a:prstGeom>
            <a:noFill/>
            <a:ln>
              <a:noFill/>
            </a:ln>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PRIDE, EXCELLENCE, TRADITION</a:t>
              </a:r>
            </a:p>
          </p:txBody>
        </p:sp>
      </p:grpSp>
      <p:graphicFrame>
        <p:nvGraphicFramePr>
          <p:cNvPr id="11" name="Table 13">
            <a:extLst>
              <a:ext uri="{FF2B5EF4-FFF2-40B4-BE49-F238E27FC236}">
                <a16:creationId xmlns:a16="http://schemas.microsoft.com/office/drawing/2014/main" id="{27D06A0E-AA27-4C86-8E86-748CB60A6824}"/>
              </a:ext>
            </a:extLst>
          </p:cNvPr>
          <p:cNvGraphicFramePr>
            <a:graphicFrameLocks noGrp="1"/>
          </p:cNvGraphicFramePr>
          <p:nvPr>
            <p:extLst>
              <p:ext uri="{D42A27DB-BD31-4B8C-83A1-F6EECF244321}">
                <p14:modId xmlns:p14="http://schemas.microsoft.com/office/powerpoint/2010/main" val="809840449"/>
              </p:ext>
            </p:extLst>
          </p:nvPr>
        </p:nvGraphicFramePr>
        <p:xfrm>
          <a:off x="842874" y="1106232"/>
          <a:ext cx="10739121" cy="4145280"/>
        </p:xfrm>
        <a:graphic>
          <a:graphicData uri="http://schemas.openxmlformats.org/drawingml/2006/table">
            <a:tbl>
              <a:tblPr firstRow="1" bandRow="1">
                <a:tableStyleId>{1E171933-4619-4E11-9A3F-F7608DF75F80}</a:tableStyleId>
              </a:tblPr>
              <a:tblGrid>
                <a:gridCol w="1759857">
                  <a:extLst>
                    <a:ext uri="{9D8B030D-6E8A-4147-A177-3AD203B41FA5}">
                      <a16:colId xmlns:a16="http://schemas.microsoft.com/office/drawing/2014/main" val="3082421371"/>
                    </a:ext>
                  </a:extLst>
                </a:gridCol>
                <a:gridCol w="2244816">
                  <a:extLst>
                    <a:ext uri="{9D8B030D-6E8A-4147-A177-3AD203B41FA5}">
                      <a16:colId xmlns:a16="http://schemas.microsoft.com/office/drawing/2014/main" val="3884975097"/>
                    </a:ext>
                  </a:extLst>
                </a:gridCol>
                <a:gridCol w="2244816">
                  <a:extLst>
                    <a:ext uri="{9D8B030D-6E8A-4147-A177-3AD203B41FA5}">
                      <a16:colId xmlns:a16="http://schemas.microsoft.com/office/drawing/2014/main" val="444151669"/>
                    </a:ext>
                  </a:extLst>
                </a:gridCol>
                <a:gridCol w="2244816">
                  <a:extLst>
                    <a:ext uri="{9D8B030D-6E8A-4147-A177-3AD203B41FA5}">
                      <a16:colId xmlns:a16="http://schemas.microsoft.com/office/drawing/2014/main" val="3421480524"/>
                    </a:ext>
                  </a:extLst>
                </a:gridCol>
                <a:gridCol w="2244816">
                  <a:extLst>
                    <a:ext uri="{9D8B030D-6E8A-4147-A177-3AD203B41FA5}">
                      <a16:colId xmlns:a16="http://schemas.microsoft.com/office/drawing/2014/main" val="1832532480"/>
                    </a:ext>
                  </a:extLst>
                </a:gridCol>
              </a:tblGrid>
              <a:tr h="0">
                <a:tc>
                  <a:txBody>
                    <a:bodyPr/>
                    <a:lstStyle/>
                    <a:p>
                      <a:pPr algn="l"/>
                      <a:r>
                        <a:rPr lang="en-US" sz="1600" b="1" dirty="0">
                          <a:solidFill>
                            <a:srgbClr val="FFFF00"/>
                          </a:solidFill>
                        </a:rPr>
                        <a:t>AREA</a:t>
                      </a:r>
                    </a:p>
                  </a:txBody>
                  <a:tcPr>
                    <a:noFill/>
                  </a:tcPr>
                </a:tc>
                <a:tc>
                  <a:txBody>
                    <a:bodyPr/>
                    <a:lstStyle/>
                    <a:p>
                      <a:pPr algn="ctr"/>
                      <a:r>
                        <a:rPr lang="en-US" sz="1600" dirty="0">
                          <a:solidFill>
                            <a:srgbClr val="FFFF00"/>
                          </a:solidFill>
                        </a:rPr>
                        <a:t>9</a:t>
                      </a:r>
                      <a:r>
                        <a:rPr lang="en-US" sz="1600" baseline="30000" dirty="0">
                          <a:solidFill>
                            <a:srgbClr val="FFFF00"/>
                          </a:solidFill>
                        </a:rPr>
                        <a:t>TH</a:t>
                      </a:r>
                      <a:r>
                        <a:rPr lang="en-US" sz="1600" dirty="0">
                          <a:solidFill>
                            <a:srgbClr val="FFFF00"/>
                          </a:solidFill>
                        </a:rPr>
                        <a:t> GRADE</a:t>
                      </a:r>
                    </a:p>
                  </a:txBody>
                  <a:tcPr anchor="ctr">
                    <a:noFill/>
                  </a:tcPr>
                </a:tc>
                <a:tc>
                  <a:txBody>
                    <a:bodyPr/>
                    <a:lstStyle/>
                    <a:p>
                      <a:pPr algn="ctr"/>
                      <a:r>
                        <a:rPr lang="en-US" sz="1600" dirty="0">
                          <a:solidFill>
                            <a:srgbClr val="FFFF00"/>
                          </a:solidFill>
                        </a:rPr>
                        <a:t>10</a:t>
                      </a:r>
                      <a:r>
                        <a:rPr lang="en-US" sz="1600" baseline="30000" dirty="0">
                          <a:solidFill>
                            <a:srgbClr val="FFFF00"/>
                          </a:solidFill>
                        </a:rPr>
                        <a:t>TH</a:t>
                      </a:r>
                      <a:r>
                        <a:rPr lang="en-US" sz="1600" dirty="0">
                          <a:solidFill>
                            <a:srgbClr val="FFFF00"/>
                          </a:solidFill>
                        </a:rPr>
                        <a:t> GRADE</a:t>
                      </a:r>
                    </a:p>
                  </a:txBody>
                  <a:tcPr anchor="ctr">
                    <a:noFill/>
                  </a:tcPr>
                </a:tc>
                <a:tc>
                  <a:txBody>
                    <a:bodyPr/>
                    <a:lstStyle/>
                    <a:p>
                      <a:pPr algn="ctr"/>
                      <a:r>
                        <a:rPr lang="en-US" sz="1600" dirty="0">
                          <a:solidFill>
                            <a:srgbClr val="FFFF00"/>
                          </a:solidFill>
                        </a:rPr>
                        <a:t>11</a:t>
                      </a:r>
                      <a:r>
                        <a:rPr lang="en-US" sz="1600" baseline="30000" dirty="0">
                          <a:solidFill>
                            <a:srgbClr val="FFFF00"/>
                          </a:solidFill>
                        </a:rPr>
                        <a:t>TH</a:t>
                      </a:r>
                      <a:r>
                        <a:rPr lang="en-US" sz="1600" dirty="0">
                          <a:solidFill>
                            <a:srgbClr val="FFFF00"/>
                          </a:solidFill>
                        </a:rPr>
                        <a:t> GRADE</a:t>
                      </a:r>
                    </a:p>
                  </a:txBody>
                  <a:tcPr anchor="ctr">
                    <a:noFill/>
                  </a:tcPr>
                </a:tc>
                <a:tc>
                  <a:txBody>
                    <a:bodyPr/>
                    <a:lstStyle/>
                    <a:p>
                      <a:pPr algn="ctr"/>
                      <a:r>
                        <a:rPr lang="en-US" sz="1600" dirty="0">
                          <a:solidFill>
                            <a:srgbClr val="FFFF00"/>
                          </a:solidFill>
                        </a:rPr>
                        <a:t>12</a:t>
                      </a:r>
                      <a:r>
                        <a:rPr lang="en-US" sz="1600" baseline="30000" dirty="0">
                          <a:solidFill>
                            <a:srgbClr val="FFFF00"/>
                          </a:solidFill>
                        </a:rPr>
                        <a:t>TH</a:t>
                      </a:r>
                      <a:r>
                        <a:rPr lang="en-US" sz="1600" dirty="0">
                          <a:solidFill>
                            <a:srgbClr val="FFFF00"/>
                          </a:solidFill>
                        </a:rPr>
                        <a:t> GRADE</a:t>
                      </a:r>
                    </a:p>
                  </a:txBody>
                  <a:tcPr anchor="ctr">
                    <a:noFill/>
                  </a:tcPr>
                </a:tc>
                <a:extLst>
                  <a:ext uri="{0D108BD9-81ED-4DB2-BD59-A6C34878D82A}">
                    <a16:rowId xmlns:a16="http://schemas.microsoft.com/office/drawing/2014/main" val="2194506041"/>
                  </a:ext>
                </a:extLst>
              </a:tr>
              <a:tr h="0">
                <a:tc>
                  <a:txBody>
                    <a:bodyPr/>
                    <a:lstStyle/>
                    <a:p>
                      <a:pPr algn="l"/>
                      <a:r>
                        <a:rPr lang="en-US" sz="1600" b="1" dirty="0"/>
                        <a:t>Video Production</a:t>
                      </a:r>
                    </a:p>
                  </a:txBody>
                  <a:tcPr anchor="ctr">
                    <a:solidFill>
                      <a:schemeClr val="bg1"/>
                    </a:solidFill>
                  </a:tcPr>
                </a:tc>
                <a:tc>
                  <a:txBody>
                    <a:bodyPr/>
                    <a:lstStyle/>
                    <a:p>
                      <a:pPr algn="ctr"/>
                      <a:r>
                        <a:rPr lang="en-US" sz="1600" dirty="0" err="1"/>
                        <a:t>Prin</a:t>
                      </a:r>
                      <a:r>
                        <a:rPr lang="en-US" sz="1600" dirty="0"/>
                        <a:t> Arts A/V</a:t>
                      </a:r>
                    </a:p>
                  </a:txBody>
                  <a:tcPr anchor="ctr">
                    <a:solidFill>
                      <a:schemeClr val="bg1"/>
                    </a:solidFill>
                  </a:tcPr>
                </a:tc>
                <a:tc>
                  <a:txBody>
                    <a:bodyPr/>
                    <a:lstStyle/>
                    <a:p>
                      <a:pPr algn="ctr"/>
                      <a:r>
                        <a:rPr lang="en-US" sz="1600" dirty="0"/>
                        <a:t>A/V Production 1</a:t>
                      </a:r>
                    </a:p>
                  </a:txBody>
                  <a:tcPr anchor="ctr">
                    <a:solidFill>
                      <a:schemeClr val="bg1"/>
                    </a:solidFill>
                  </a:tcPr>
                </a:tc>
                <a:tc>
                  <a:txBody>
                    <a:bodyPr/>
                    <a:lstStyle/>
                    <a:p>
                      <a:pPr algn="ctr"/>
                      <a:r>
                        <a:rPr lang="en-US" sz="1600" dirty="0"/>
                        <a:t>A/V Production 2</a:t>
                      </a:r>
                    </a:p>
                  </a:txBody>
                  <a:tcPr anchor="ctr">
                    <a:solidFill>
                      <a:schemeClr val="bg1"/>
                    </a:solidFill>
                  </a:tcPr>
                </a:tc>
                <a:tc>
                  <a:txBody>
                    <a:bodyPr/>
                    <a:lstStyle/>
                    <a:p>
                      <a:pPr algn="ctr"/>
                      <a:r>
                        <a:rPr lang="en-US" sz="1600" dirty="0" err="1"/>
                        <a:t>Prac</a:t>
                      </a:r>
                      <a:r>
                        <a:rPr lang="en-US" sz="1600" dirty="0"/>
                        <a:t> of A/V Production</a:t>
                      </a:r>
                    </a:p>
                  </a:txBody>
                  <a:tcPr anchor="ctr">
                    <a:solidFill>
                      <a:schemeClr val="bg1"/>
                    </a:solidFill>
                  </a:tcPr>
                </a:tc>
                <a:extLst>
                  <a:ext uri="{0D108BD9-81ED-4DB2-BD59-A6C34878D82A}">
                    <a16:rowId xmlns:a16="http://schemas.microsoft.com/office/drawing/2014/main" val="2523314376"/>
                  </a:ext>
                </a:extLst>
              </a:tr>
              <a:tr h="0">
                <a:tc>
                  <a:txBody>
                    <a:bodyPr/>
                    <a:lstStyle/>
                    <a:p>
                      <a:pPr algn="l"/>
                      <a:r>
                        <a:rPr lang="en-US" sz="1600" b="1" dirty="0"/>
                        <a:t>Commercial Photography</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t>Prin</a:t>
                      </a:r>
                      <a:r>
                        <a:rPr lang="en-US" sz="1600" dirty="0"/>
                        <a:t> Arts A/V</a:t>
                      </a:r>
                    </a:p>
                  </a:txBody>
                  <a:tcPr anchor="ctr">
                    <a:solidFill>
                      <a:schemeClr val="bg1"/>
                    </a:solidFill>
                  </a:tcPr>
                </a:tc>
                <a:tc>
                  <a:txBody>
                    <a:bodyPr/>
                    <a:lstStyle/>
                    <a:p>
                      <a:pPr algn="ctr"/>
                      <a:r>
                        <a:rPr lang="en-US" sz="1600" dirty="0"/>
                        <a:t>Digital Media</a:t>
                      </a:r>
                    </a:p>
                  </a:txBody>
                  <a:tcPr anchor="ctr">
                    <a:solidFill>
                      <a:schemeClr val="bg1"/>
                    </a:solidFill>
                  </a:tcPr>
                </a:tc>
                <a:tc>
                  <a:txBody>
                    <a:bodyPr/>
                    <a:lstStyle/>
                    <a:p>
                      <a:pPr algn="ctr"/>
                      <a:r>
                        <a:rPr lang="en-US" sz="1600" dirty="0"/>
                        <a:t>Comm Photography 1</a:t>
                      </a:r>
                    </a:p>
                  </a:txBody>
                  <a:tcPr anchor="ctr">
                    <a:solidFill>
                      <a:schemeClr val="bg1"/>
                    </a:solidFill>
                  </a:tcPr>
                </a:tc>
                <a:tc>
                  <a:txBody>
                    <a:bodyPr/>
                    <a:lstStyle/>
                    <a:p>
                      <a:pPr algn="ctr"/>
                      <a:r>
                        <a:rPr lang="en-US" sz="1600" dirty="0"/>
                        <a:t>Comm Photography 2</a:t>
                      </a:r>
                    </a:p>
                  </a:txBody>
                  <a:tcPr anchor="ctr">
                    <a:solidFill>
                      <a:schemeClr val="bg1"/>
                    </a:solidFill>
                  </a:tcPr>
                </a:tc>
                <a:extLst>
                  <a:ext uri="{0D108BD9-81ED-4DB2-BD59-A6C34878D82A}">
                    <a16:rowId xmlns:a16="http://schemas.microsoft.com/office/drawing/2014/main" val="1771784054"/>
                  </a:ext>
                </a:extLst>
              </a:tr>
              <a:tr h="0">
                <a:tc>
                  <a:txBody>
                    <a:bodyPr/>
                    <a:lstStyle/>
                    <a:p>
                      <a:pPr algn="l"/>
                      <a:r>
                        <a:rPr lang="en-US" sz="1600" b="1" dirty="0"/>
                        <a:t>Distribution &amp; Logistics</a:t>
                      </a:r>
                    </a:p>
                  </a:txBody>
                  <a:tcPr anchor="ctr">
                    <a:solidFill>
                      <a:schemeClr val="bg1"/>
                    </a:solidFill>
                  </a:tcPr>
                </a:tc>
                <a:tc>
                  <a:txBody>
                    <a:bodyPr/>
                    <a:lstStyle/>
                    <a:p>
                      <a:pPr algn="ctr"/>
                      <a:r>
                        <a:rPr lang="en-US" sz="1600" dirty="0" err="1"/>
                        <a:t>Prin</a:t>
                      </a:r>
                      <a:r>
                        <a:rPr lang="en-US" sz="1600" dirty="0"/>
                        <a:t> of </a:t>
                      </a:r>
                      <a:r>
                        <a:rPr lang="en-US" sz="1600" dirty="0" err="1"/>
                        <a:t>Dist</a:t>
                      </a:r>
                      <a:r>
                        <a:rPr lang="en-US" sz="1600" dirty="0"/>
                        <a:t> </a:t>
                      </a:r>
                    </a:p>
                  </a:txBody>
                  <a:tcPr anchor="ctr">
                    <a:solidFill>
                      <a:schemeClr val="bg1"/>
                    </a:solidFill>
                  </a:tcPr>
                </a:tc>
                <a:tc>
                  <a:txBody>
                    <a:bodyPr/>
                    <a:lstStyle/>
                    <a:p>
                      <a:pPr algn="ctr"/>
                      <a:r>
                        <a:rPr lang="en-US" sz="1600" dirty="0"/>
                        <a:t>Management of Systems</a:t>
                      </a:r>
                    </a:p>
                  </a:txBody>
                  <a:tcPr anchor="ctr">
                    <a:solidFill>
                      <a:schemeClr val="bg1"/>
                    </a:solidFill>
                  </a:tcPr>
                </a:tc>
                <a:tc>
                  <a:txBody>
                    <a:bodyPr/>
                    <a:lstStyle/>
                    <a:p>
                      <a:pPr algn="ctr"/>
                      <a:r>
                        <a:rPr lang="en-US" sz="1600" dirty="0"/>
                        <a:t>Logistics</a:t>
                      </a:r>
                    </a:p>
                  </a:txBody>
                  <a:tcPr anchor="ctr">
                    <a:solidFill>
                      <a:schemeClr val="bg1"/>
                    </a:solidFill>
                  </a:tcPr>
                </a:tc>
                <a:tc>
                  <a:txBody>
                    <a:bodyPr/>
                    <a:lstStyle/>
                    <a:p>
                      <a:pPr algn="ctr"/>
                      <a:r>
                        <a:rPr lang="en-US" sz="1600" dirty="0" err="1"/>
                        <a:t>Prac</a:t>
                      </a:r>
                      <a:r>
                        <a:rPr lang="en-US" sz="1600" dirty="0"/>
                        <a:t> of Distribution</a:t>
                      </a:r>
                    </a:p>
                  </a:txBody>
                  <a:tcPr anchor="ctr">
                    <a:solidFill>
                      <a:schemeClr val="bg1"/>
                    </a:solidFill>
                  </a:tcPr>
                </a:tc>
                <a:extLst>
                  <a:ext uri="{0D108BD9-81ED-4DB2-BD59-A6C34878D82A}">
                    <a16:rowId xmlns:a16="http://schemas.microsoft.com/office/drawing/2014/main" val="1582193115"/>
                  </a:ext>
                </a:extLst>
              </a:tr>
              <a:tr h="0">
                <a:tc>
                  <a:txBody>
                    <a:bodyPr/>
                    <a:lstStyle/>
                    <a:p>
                      <a:pPr algn="l"/>
                      <a:r>
                        <a:rPr lang="en-US" sz="1600" b="1" dirty="0"/>
                        <a:t>Real Estate</a:t>
                      </a:r>
                    </a:p>
                  </a:txBody>
                  <a:tcPr anchor="ctr">
                    <a:solidFill>
                      <a:schemeClr val="bg1"/>
                    </a:solidFill>
                  </a:tcPr>
                </a:tc>
                <a:tc>
                  <a:txBody>
                    <a:bodyPr/>
                    <a:lstStyle/>
                    <a:p>
                      <a:pPr algn="ctr"/>
                      <a:r>
                        <a:rPr lang="en-US" sz="1600" dirty="0" err="1"/>
                        <a:t>Prin</a:t>
                      </a:r>
                      <a:r>
                        <a:rPr lang="en-US" sz="1600" dirty="0"/>
                        <a:t> of Bus</a:t>
                      </a:r>
                    </a:p>
                  </a:txBody>
                  <a:tcPr anchor="ctr">
                    <a:solidFill>
                      <a:schemeClr val="bg1"/>
                    </a:solidFill>
                  </a:tcPr>
                </a:tc>
                <a:tc>
                  <a:txBody>
                    <a:bodyPr/>
                    <a:lstStyle/>
                    <a:p>
                      <a:pPr algn="ctr"/>
                      <a:r>
                        <a:rPr lang="en-US" sz="1600" dirty="0"/>
                        <a:t>Virtual Business/ </a:t>
                      </a:r>
                    </a:p>
                    <a:p>
                      <a:pPr algn="ctr"/>
                      <a:r>
                        <a:rPr lang="en-US" sz="1600" dirty="0"/>
                        <a:t>Web Communications</a:t>
                      </a:r>
                    </a:p>
                  </a:txBody>
                  <a:tcPr anchor="ctr">
                    <a:solidFill>
                      <a:schemeClr val="bg1"/>
                    </a:solidFill>
                  </a:tcPr>
                </a:tc>
                <a:tc>
                  <a:txBody>
                    <a:bodyPr/>
                    <a:lstStyle/>
                    <a:p>
                      <a:pPr algn="ctr"/>
                      <a:r>
                        <a:rPr lang="en-US" sz="1600" dirty="0"/>
                        <a:t>Not Available for this school year</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t>Not Available for this school year</a:t>
                      </a:r>
                    </a:p>
                  </a:txBody>
                  <a:tcPr anchor="ctr">
                    <a:solidFill>
                      <a:schemeClr val="bg1"/>
                    </a:solidFill>
                  </a:tcPr>
                </a:tc>
                <a:extLst>
                  <a:ext uri="{0D108BD9-81ED-4DB2-BD59-A6C34878D82A}">
                    <a16:rowId xmlns:a16="http://schemas.microsoft.com/office/drawing/2014/main" val="3550097170"/>
                  </a:ext>
                </a:extLst>
              </a:tr>
              <a:tr h="0">
                <a:tc>
                  <a:txBody>
                    <a:bodyPr/>
                    <a:lstStyle/>
                    <a:p>
                      <a:pPr algn="l"/>
                      <a:r>
                        <a:rPr lang="en-US" sz="1600" b="1" dirty="0"/>
                        <a:t>Music Production</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t>Prin</a:t>
                      </a:r>
                      <a:r>
                        <a:rPr lang="en-US" sz="1600" dirty="0"/>
                        <a:t> Arts A/V</a:t>
                      </a:r>
                    </a:p>
                  </a:txBody>
                  <a:tcPr anchor="ctr">
                    <a:solidFill>
                      <a:schemeClr val="bg1"/>
                    </a:solidFill>
                  </a:tcPr>
                </a:tc>
                <a:tc>
                  <a:txBody>
                    <a:bodyPr/>
                    <a:lstStyle/>
                    <a:p>
                      <a:pPr algn="ctr"/>
                      <a:r>
                        <a:rPr lang="en-US" sz="1600" dirty="0"/>
                        <a:t>Professional and Web Communications</a:t>
                      </a:r>
                    </a:p>
                  </a:txBody>
                  <a:tcPr anchor="ctr">
                    <a:solidFill>
                      <a:schemeClr val="bg1"/>
                    </a:solidFill>
                  </a:tcPr>
                </a:tc>
                <a:tc>
                  <a:txBody>
                    <a:bodyPr/>
                    <a:lstStyle/>
                    <a:p>
                      <a:pPr algn="ctr"/>
                      <a:r>
                        <a:rPr lang="en-US" sz="1600" dirty="0"/>
                        <a:t>Dig Audio Tech 1</a:t>
                      </a:r>
                    </a:p>
                  </a:txBody>
                  <a:tcPr anchor="ctr">
                    <a:solidFill>
                      <a:schemeClr val="bg1"/>
                    </a:solidFill>
                  </a:tcPr>
                </a:tc>
                <a:tc>
                  <a:txBody>
                    <a:bodyPr/>
                    <a:lstStyle/>
                    <a:p>
                      <a:pPr algn="ctr"/>
                      <a:r>
                        <a:rPr lang="en-US" sz="1600" dirty="0"/>
                        <a:t>Dig Audio Tech 2</a:t>
                      </a:r>
                    </a:p>
                  </a:txBody>
                  <a:tcPr anchor="ctr">
                    <a:solidFill>
                      <a:schemeClr val="bg1"/>
                    </a:solidFill>
                  </a:tcPr>
                </a:tc>
                <a:extLst>
                  <a:ext uri="{0D108BD9-81ED-4DB2-BD59-A6C34878D82A}">
                    <a16:rowId xmlns:a16="http://schemas.microsoft.com/office/drawing/2014/main" val="2499970576"/>
                  </a:ext>
                </a:extLst>
              </a:tr>
              <a:tr h="0">
                <a:tc>
                  <a:txBody>
                    <a:bodyPr/>
                    <a:lstStyle/>
                    <a:p>
                      <a:pPr algn="l"/>
                      <a:r>
                        <a:rPr lang="en-US" sz="1600" b="1" dirty="0"/>
                        <a:t>Broadcasting</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err="1"/>
                        <a:t>Prin</a:t>
                      </a:r>
                      <a:r>
                        <a:rPr lang="en-US" sz="1600" dirty="0"/>
                        <a:t> Arts A/V</a:t>
                      </a:r>
                    </a:p>
                  </a:txBody>
                  <a:tcPr anchor="ctr">
                    <a:solidFill>
                      <a:schemeClr val="bg1"/>
                    </a:solidFill>
                  </a:tcPr>
                </a:tc>
                <a:tc>
                  <a:txBody>
                    <a:bodyPr/>
                    <a:lstStyle/>
                    <a:p>
                      <a:pPr algn="ctr"/>
                      <a:r>
                        <a:rPr lang="en-US" sz="1600" dirty="0"/>
                        <a:t>Professional and Web Communications</a:t>
                      </a:r>
                    </a:p>
                  </a:txBody>
                  <a:tcPr anchor="ctr">
                    <a:solidFill>
                      <a:schemeClr val="bg1"/>
                    </a:solidFill>
                  </a:tcPr>
                </a:tc>
                <a:tc>
                  <a:txBody>
                    <a:bodyPr/>
                    <a:lstStyle/>
                    <a:p>
                      <a:pPr algn="ctr"/>
                      <a:r>
                        <a:rPr lang="en-US" sz="1600" dirty="0"/>
                        <a:t>Dig Audio Tech 1</a:t>
                      </a:r>
                    </a:p>
                  </a:txBody>
                  <a:tcPr anchor="ctr">
                    <a:solidFill>
                      <a:schemeClr val="bg1"/>
                    </a:solidFill>
                  </a:tcPr>
                </a:tc>
                <a:tc>
                  <a:txBody>
                    <a:bodyPr/>
                    <a:lstStyle/>
                    <a:p>
                      <a:pPr algn="ctr"/>
                      <a:r>
                        <a:rPr lang="en-US" sz="1600" dirty="0"/>
                        <a:t>Dig Audio Tech 2</a:t>
                      </a:r>
                    </a:p>
                  </a:txBody>
                  <a:tcPr anchor="ctr">
                    <a:solidFill>
                      <a:schemeClr val="bg1"/>
                    </a:solidFill>
                  </a:tcPr>
                </a:tc>
                <a:extLst>
                  <a:ext uri="{0D108BD9-81ED-4DB2-BD59-A6C34878D82A}">
                    <a16:rowId xmlns:a16="http://schemas.microsoft.com/office/drawing/2014/main" val="1339385901"/>
                  </a:ext>
                </a:extLst>
              </a:tr>
              <a:tr h="548640">
                <a:tc>
                  <a:txBody>
                    <a:bodyPr/>
                    <a:lstStyle/>
                    <a:p>
                      <a:pPr algn="l"/>
                      <a:r>
                        <a:rPr lang="en-US" sz="1600" b="1" dirty="0"/>
                        <a:t>NOTES</a:t>
                      </a:r>
                    </a:p>
                  </a:txBody>
                  <a:tcPr anchor="ctr">
                    <a:solidFill>
                      <a:schemeClr val="bg1"/>
                    </a:solidFill>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Only 9</a:t>
                      </a:r>
                      <a:r>
                        <a:rPr lang="en-US" sz="1600" baseline="30000" dirty="0"/>
                        <a:t>th</a:t>
                      </a:r>
                      <a:r>
                        <a:rPr lang="en-US" sz="1600" dirty="0"/>
                        <a:t> and 10</a:t>
                      </a:r>
                      <a:r>
                        <a:rPr lang="en-US" sz="1600" baseline="30000" dirty="0"/>
                        <a:t>th</a:t>
                      </a:r>
                      <a:r>
                        <a:rPr lang="en-US" sz="1600" dirty="0"/>
                        <a:t> grade classes can be taken as stand-alone electives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Students may only change pathways after 9</a:t>
                      </a:r>
                      <a:r>
                        <a:rPr lang="en-US" sz="1600" baseline="30000" dirty="0"/>
                        <a:t>th</a:t>
                      </a:r>
                      <a:r>
                        <a:rPr lang="en-US" sz="1600" dirty="0"/>
                        <a:t> grade year</a:t>
                      </a:r>
                    </a:p>
                  </a:txBody>
                  <a:tcPr anchor="ctr">
                    <a:solidFill>
                      <a:schemeClr val="bg1"/>
                    </a:solidFill>
                  </a:tcPr>
                </a:tc>
                <a:tc hMerge="1">
                  <a:txBody>
                    <a:bodyPr/>
                    <a:lstStyle/>
                    <a:p>
                      <a:pPr algn="ctr"/>
                      <a:endParaRPr lang="en-US" sz="1600" dirty="0"/>
                    </a:p>
                  </a:txBody>
                  <a:tcPr anchor="ctr">
                    <a:solidFill>
                      <a:schemeClr val="bg1"/>
                    </a:solidFill>
                  </a:tcPr>
                </a:tc>
                <a:tc hMerge="1">
                  <a:txBody>
                    <a:bodyPr/>
                    <a:lstStyle/>
                    <a:p>
                      <a:pPr algn="ctr"/>
                      <a:endParaRPr lang="en-US" sz="1600" dirty="0"/>
                    </a:p>
                  </a:txBody>
                  <a:tcPr anchor="ctr">
                    <a:solidFill>
                      <a:schemeClr val="bg1"/>
                    </a:solidFill>
                  </a:tcPr>
                </a:tc>
                <a:tc hMerge="1">
                  <a:txBody>
                    <a:bodyPr/>
                    <a:lstStyle/>
                    <a:p>
                      <a:pPr algn="ctr"/>
                      <a:endParaRPr lang="en-US" sz="1600" dirty="0"/>
                    </a:p>
                  </a:txBody>
                  <a:tcPr anchor="ctr">
                    <a:solidFill>
                      <a:schemeClr val="bg1"/>
                    </a:solidFill>
                  </a:tcPr>
                </a:tc>
                <a:extLst>
                  <a:ext uri="{0D108BD9-81ED-4DB2-BD59-A6C34878D82A}">
                    <a16:rowId xmlns:a16="http://schemas.microsoft.com/office/drawing/2014/main" val="3211296854"/>
                  </a:ext>
                </a:extLst>
              </a:tr>
            </a:tbl>
          </a:graphicData>
        </a:graphic>
      </p:graphicFrame>
      <p:sp>
        <p:nvSpPr>
          <p:cNvPr id="3" name="TextBox 2">
            <a:extLst>
              <a:ext uri="{FF2B5EF4-FFF2-40B4-BE49-F238E27FC236}">
                <a16:creationId xmlns:a16="http://schemas.microsoft.com/office/drawing/2014/main" id="{5735BC8F-C8CF-4324-8929-F90943D83F58}"/>
              </a:ext>
            </a:extLst>
          </p:cNvPr>
          <p:cNvSpPr txBox="1"/>
          <p:nvPr/>
        </p:nvSpPr>
        <p:spPr>
          <a:xfrm>
            <a:off x="838200" y="710329"/>
            <a:ext cx="10739121" cy="369332"/>
          </a:xfrm>
          <a:prstGeom prst="rect">
            <a:avLst/>
          </a:prstGeom>
          <a:noFill/>
        </p:spPr>
        <p:txBody>
          <a:bodyPr wrap="square" rtlCol="0">
            <a:spAutoFit/>
          </a:bodyPr>
          <a:lstStyle/>
          <a:p>
            <a:pPr algn="ctr"/>
            <a:r>
              <a:rPr lang="en-US" b="1" dirty="0">
                <a:solidFill>
                  <a:schemeClr val="bg1"/>
                </a:solidFill>
              </a:rPr>
              <a:t>All students are expected to complete no less than three consecutive years in chosen area</a:t>
            </a:r>
            <a:r>
              <a:rPr lang="en-US" dirty="0"/>
              <a:t>.</a:t>
            </a:r>
          </a:p>
        </p:txBody>
      </p:sp>
    </p:spTree>
    <p:extLst>
      <p:ext uri="{BB962C8B-B14F-4D97-AF65-F5344CB8AC3E}">
        <p14:creationId xmlns:p14="http://schemas.microsoft.com/office/powerpoint/2010/main" val="972475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CEF910-BBB3-4722-93CE-E763EEBC51E1}"/>
              </a:ext>
            </a:extLst>
          </p:cNvPr>
          <p:cNvSpPr/>
          <p:nvPr/>
        </p:nvSpPr>
        <p:spPr>
          <a:xfrm>
            <a:off x="105798" y="-861501"/>
            <a:ext cx="12192000" cy="6858000"/>
          </a:xfrm>
          <a:prstGeom prst="rect">
            <a:avLst/>
          </a:prstGeom>
          <a:solidFill>
            <a:srgbClr val="C00000">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DC1FD99-92B6-436D-8FFE-280A08005A46}"/>
              </a:ext>
            </a:extLst>
          </p:cNvPr>
          <p:cNvSpPr>
            <a:spLocks noGrp="1"/>
          </p:cNvSpPr>
          <p:nvPr>
            <p:ph type="title"/>
          </p:nvPr>
        </p:nvSpPr>
        <p:spPr>
          <a:xfrm>
            <a:off x="838200" y="116382"/>
            <a:ext cx="10515600" cy="945515"/>
          </a:xfrm>
        </p:spPr>
        <p:txBody>
          <a:bodyPr>
            <a:normAutofit fontScale="90000"/>
          </a:bodyPr>
          <a:lstStyle/>
          <a:p>
            <a:pPr algn="ctr"/>
            <a:r>
              <a:rPr lang="en-US" dirty="0">
                <a:solidFill>
                  <a:schemeClr val="bg1"/>
                </a:solidFill>
                <a:latin typeface="Tw Cen MT" panose="020B0602020104020603" pitchFamily="34" charset="0"/>
              </a:rPr>
              <a:t>Barbara Jordan Career Center (BJCC) programs</a:t>
            </a:r>
          </a:p>
        </p:txBody>
      </p:sp>
      <p:grpSp>
        <p:nvGrpSpPr>
          <p:cNvPr id="13" name="Group 12">
            <a:extLst>
              <a:ext uri="{FF2B5EF4-FFF2-40B4-BE49-F238E27FC236}">
                <a16:creationId xmlns:a16="http://schemas.microsoft.com/office/drawing/2014/main" id="{36AD75E2-C737-45F2-9B52-4753CF90AF20}"/>
              </a:ext>
            </a:extLst>
          </p:cNvPr>
          <p:cNvGrpSpPr>
            <a:grpSpLocks noChangeAspect="1"/>
          </p:cNvGrpSpPr>
          <p:nvPr/>
        </p:nvGrpSpPr>
        <p:grpSpPr>
          <a:xfrm>
            <a:off x="2524354" y="5303520"/>
            <a:ext cx="7143293" cy="1554480"/>
            <a:chOff x="1664551" y="4861588"/>
            <a:chExt cx="9285299" cy="2020610"/>
          </a:xfrm>
        </p:grpSpPr>
        <p:pic>
          <p:nvPicPr>
            <p:cNvPr id="5" name="Picture 4" descr="A picture containing text, outdoor, sign&#10;&#10;Description automatically generated">
              <a:extLst>
                <a:ext uri="{FF2B5EF4-FFF2-40B4-BE49-F238E27FC236}">
                  <a16:creationId xmlns:a16="http://schemas.microsoft.com/office/drawing/2014/main" id="{03B0092C-7FA0-4414-A2CA-B541D9CB6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540" y="4861588"/>
              <a:ext cx="1081652" cy="1097280"/>
            </a:xfrm>
            <a:prstGeom prst="rect">
              <a:avLst/>
            </a:prstGeom>
            <a:ln>
              <a:noFill/>
            </a:ln>
          </p:spPr>
        </p:pic>
        <p:pic>
          <p:nvPicPr>
            <p:cNvPr id="8" name="Picture 7" descr="Logo&#10;&#10;Description automatically generated">
              <a:extLst>
                <a:ext uri="{FF2B5EF4-FFF2-40B4-BE49-F238E27FC236}">
                  <a16:creationId xmlns:a16="http://schemas.microsoft.com/office/drawing/2014/main" id="{31591301-2969-4A67-8F03-43710D5A9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208" y="4861588"/>
              <a:ext cx="1117642" cy="1097280"/>
            </a:xfrm>
            <a:prstGeom prst="rect">
              <a:avLst/>
            </a:prstGeom>
            <a:ln>
              <a:noFill/>
            </a:ln>
          </p:spPr>
        </p:pic>
        <p:pic>
          <p:nvPicPr>
            <p:cNvPr id="10" name="Picture 9" descr="A picture containing text, plant&#10;&#10;Description automatically generated">
              <a:extLst>
                <a:ext uri="{FF2B5EF4-FFF2-40B4-BE49-F238E27FC236}">
                  <a16:creationId xmlns:a16="http://schemas.microsoft.com/office/drawing/2014/main" id="{B10C78BD-C543-4413-A187-6A98EBE08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560" y="4871562"/>
              <a:ext cx="1097280" cy="1097280"/>
            </a:xfrm>
            <a:prstGeom prst="rect">
              <a:avLst/>
            </a:prstGeom>
            <a:ln>
              <a:noFill/>
            </a:ln>
          </p:spPr>
        </p:pic>
        <p:sp>
          <p:nvSpPr>
            <p:cNvPr id="12" name="Rectangle 11">
              <a:extLst>
                <a:ext uri="{FF2B5EF4-FFF2-40B4-BE49-F238E27FC236}">
                  <a16:creationId xmlns:a16="http://schemas.microsoft.com/office/drawing/2014/main" id="{E091A752-FCD9-412A-8A1A-446CFE22B011}"/>
                </a:ext>
              </a:extLst>
            </p:cNvPr>
            <p:cNvSpPr/>
            <p:nvPr/>
          </p:nvSpPr>
          <p:spPr>
            <a:xfrm>
              <a:off x="1664551" y="5958868"/>
              <a:ext cx="9285299" cy="923330"/>
            </a:xfrm>
            <a:prstGeom prst="rect">
              <a:avLst/>
            </a:prstGeom>
            <a:noFill/>
            <a:ln>
              <a:noFill/>
            </a:ln>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PRIDE, EXCELLENCE, TRADITION</a:t>
              </a:r>
            </a:p>
          </p:txBody>
        </p:sp>
      </p:grpSp>
      <p:graphicFrame>
        <p:nvGraphicFramePr>
          <p:cNvPr id="11" name="Table 13">
            <a:extLst>
              <a:ext uri="{FF2B5EF4-FFF2-40B4-BE49-F238E27FC236}">
                <a16:creationId xmlns:a16="http://schemas.microsoft.com/office/drawing/2014/main" id="{27D06A0E-AA27-4C86-8E86-748CB60A6824}"/>
              </a:ext>
            </a:extLst>
          </p:cNvPr>
          <p:cNvGraphicFramePr>
            <a:graphicFrameLocks noGrp="1"/>
          </p:cNvGraphicFramePr>
          <p:nvPr>
            <p:extLst>
              <p:ext uri="{D42A27DB-BD31-4B8C-83A1-F6EECF244321}">
                <p14:modId xmlns:p14="http://schemas.microsoft.com/office/powerpoint/2010/main" val="2153460082"/>
              </p:ext>
            </p:extLst>
          </p:nvPr>
        </p:nvGraphicFramePr>
        <p:xfrm>
          <a:off x="1156224" y="2425247"/>
          <a:ext cx="9589863" cy="1828800"/>
        </p:xfrm>
        <a:graphic>
          <a:graphicData uri="http://schemas.openxmlformats.org/drawingml/2006/table">
            <a:tbl>
              <a:tblPr firstRow="1" bandRow="1">
                <a:tableStyleId>{1E171933-4619-4E11-9A3F-F7608DF75F80}</a:tableStyleId>
              </a:tblPr>
              <a:tblGrid>
                <a:gridCol w="2700507">
                  <a:extLst>
                    <a:ext uri="{9D8B030D-6E8A-4147-A177-3AD203B41FA5}">
                      <a16:colId xmlns:a16="http://schemas.microsoft.com/office/drawing/2014/main" val="3082421371"/>
                    </a:ext>
                  </a:extLst>
                </a:gridCol>
                <a:gridCol w="3444678">
                  <a:extLst>
                    <a:ext uri="{9D8B030D-6E8A-4147-A177-3AD203B41FA5}">
                      <a16:colId xmlns:a16="http://schemas.microsoft.com/office/drawing/2014/main" val="3884975097"/>
                    </a:ext>
                  </a:extLst>
                </a:gridCol>
                <a:gridCol w="3444678">
                  <a:extLst>
                    <a:ext uri="{9D8B030D-6E8A-4147-A177-3AD203B41FA5}">
                      <a16:colId xmlns:a16="http://schemas.microsoft.com/office/drawing/2014/main" val="444151669"/>
                    </a:ext>
                  </a:extLst>
                </a:gridCol>
              </a:tblGrid>
              <a:tr h="370840">
                <a:tc gridSpan="3">
                  <a:txBody>
                    <a:bodyPr/>
                    <a:lstStyle/>
                    <a:p>
                      <a:pPr algn="ctr"/>
                      <a:r>
                        <a:rPr lang="en-US" sz="2400" b="1" dirty="0">
                          <a:solidFill>
                            <a:srgbClr val="FFFF00"/>
                          </a:solidFill>
                        </a:rPr>
                        <a:t>CERTIFICATES</a:t>
                      </a:r>
                    </a:p>
                  </a:txBody>
                  <a:tcPr>
                    <a:noFill/>
                  </a:tcPr>
                </a:tc>
                <a:tc hMerge="1">
                  <a:txBody>
                    <a:bodyPr/>
                    <a:lstStyle/>
                    <a:p>
                      <a:pPr algn="ctr"/>
                      <a:endParaRPr lang="en-US" sz="2400" dirty="0">
                        <a:solidFill>
                          <a:srgbClr val="FFFF00"/>
                        </a:solidFill>
                      </a:endParaRPr>
                    </a:p>
                  </a:txBody>
                  <a:tcPr anchor="ctr">
                    <a:noFill/>
                  </a:tcPr>
                </a:tc>
                <a:tc hMerge="1">
                  <a:txBody>
                    <a:bodyPr/>
                    <a:lstStyle/>
                    <a:p>
                      <a:pPr algn="ctr"/>
                      <a:endParaRPr lang="en-US" sz="2400" dirty="0">
                        <a:solidFill>
                          <a:srgbClr val="FFFF00"/>
                        </a:solidFill>
                      </a:endParaRPr>
                    </a:p>
                  </a:txBody>
                  <a:tcPr anchor="ctr">
                    <a:noFill/>
                  </a:tcPr>
                </a:tc>
                <a:extLst>
                  <a:ext uri="{0D108BD9-81ED-4DB2-BD59-A6C34878D82A}">
                    <a16:rowId xmlns:a16="http://schemas.microsoft.com/office/drawing/2014/main" val="2194506041"/>
                  </a:ext>
                </a:extLst>
              </a:tr>
              <a:tr h="0">
                <a:tc>
                  <a:txBody>
                    <a:bodyPr/>
                    <a:lstStyle/>
                    <a:p>
                      <a:pPr algn="ctr"/>
                      <a:r>
                        <a:rPr lang="en-US" sz="1600" b="1" dirty="0"/>
                        <a:t>Automotive Technology</a:t>
                      </a:r>
                    </a:p>
                  </a:txBody>
                  <a:tcPr anchor="ctr">
                    <a:solidFill>
                      <a:schemeClr val="bg1"/>
                    </a:solidFill>
                  </a:tcPr>
                </a:tc>
                <a:tc>
                  <a:txBody>
                    <a:bodyPr/>
                    <a:lstStyle/>
                    <a:p>
                      <a:pPr algn="ctr"/>
                      <a:r>
                        <a:rPr lang="en-US" sz="1600" b="1" dirty="0"/>
                        <a:t>Child Development</a:t>
                      </a:r>
                    </a:p>
                  </a:txBody>
                  <a:tcPr anchor="ctr">
                    <a:solidFill>
                      <a:schemeClr val="bg1"/>
                    </a:solidFill>
                  </a:tcPr>
                </a:tc>
                <a:tc>
                  <a:txBody>
                    <a:bodyPr/>
                    <a:lstStyle/>
                    <a:p>
                      <a:pPr algn="ctr"/>
                      <a:r>
                        <a:rPr lang="en-US" sz="1600" b="1" dirty="0"/>
                        <a:t>Construction Technology</a:t>
                      </a:r>
                    </a:p>
                  </a:txBody>
                  <a:tcPr anchor="ctr">
                    <a:solidFill>
                      <a:schemeClr val="bg1"/>
                    </a:solidFill>
                  </a:tcPr>
                </a:tc>
                <a:extLst>
                  <a:ext uri="{0D108BD9-81ED-4DB2-BD59-A6C34878D82A}">
                    <a16:rowId xmlns:a16="http://schemas.microsoft.com/office/drawing/2014/main" val="2523314376"/>
                  </a:ext>
                </a:extLst>
              </a:tr>
              <a:tr h="0">
                <a:tc>
                  <a:txBody>
                    <a:bodyPr/>
                    <a:lstStyle/>
                    <a:p>
                      <a:pPr algn="ctr"/>
                      <a:r>
                        <a:rPr lang="en-US" sz="1600" b="1" dirty="0"/>
                        <a:t>Cosmetology</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Culinary</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t>Government and Diplomacy</a:t>
                      </a:r>
                    </a:p>
                  </a:txBody>
                  <a:tcPr anchor="ctr">
                    <a:solidFill>
                      <a:schemeClr val="bg1"/>
                    </a:solidFill>
                  </a:tcPr>
                </a:tc>
                <a:extLst>
                  <a:ext uri="{0D108BD9-81ED-4DB2-BD59-A6C34878D82A}">
                    <a16:rowId xmlns:a16="http://schemas.microsoft.com/office/drawing/2014/main" val="1771784054"/>
                  </a:ext>
                </a:extLst>
              </a:tr>
              <a:tr h="0">
                <a:tc>
                  <a:txBody>
                    <a:bodyPr/>
                    <a:lstStyle/>
                    <a:p>
                      <a:pPr algn="ctr"/>
                      <a:r>
                        <a:rPr lang="en-US" sz="1600" b="1" dirty="0"/>
                        <a:t>Health Science</a:t>
                      </a:r>
                    </a:p>
                  </a:txBody>
                  <a:tcPr anchor="ctr">
                    <a:solidFill>
                      <a:schemeClr val="bg1"/>
                    </a:solidFill>
                  </a:tcPr>
                </a:tc>
                <a:tc>
                  <a:txBody>
                    <a:bodyPr/>
                    <a:lstStyle/>
                    <a:p>
                      <a:pPr algn="ctr"/>
                      <a:r>
                        <a:rPr lang="en-US" sz="1600" b="1" dirty="0"/>
                        <a:t>Marketing</a:t>
                      </a:r>
                    </a:p>
                  </a:txBody>
                  <a:tcPr anchor="c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Process Technology</a:t>
                      </a:r>
                    </a:p>
                  </a:txBody>
                  <a:tcPr anchor="ctr">
                    <a:solidFill>
                      <a:schemeClr val="bg1"/>
                    </a:solidFill>
                  </a:tcPr>
                </a:tc>
                <a:extLst>
                  <a:ext uri="{0D108BD9-81ED-4DB2-BD59-A6C34878D82A}">
                    <a16:rowId xmlns:a16="http://schemas.microsoft.com/office/drawing/2014/main" val="1582193115"/>
                  </a:ext>
                </a:extLst>
              </a:tr>
              <a:tr h="0">
                <a:tc>
                  <a:txBody>
                    <a:bodyPr/>
                    <a:lstStyle/>
                    <a:p>
                      <a:pPr algn="ctr"/>
                      <a:endParaRPr lang="en-US" sz="1600" b="1" dirty="0"/>
                    </a:p>
                  </a:txBody>
                  <a:tcPr anchor="ctr">
                    <a:solidFill>
                      <a:schemeClr val="bg1"/>
                    </a:solidFill>
                  </a:tcPr>
                </a:tc>
                <a:tc>
                  <a:txBody>
                    <a:bodyPr/>
                    <a:lstStyle/>
                    <a:p>
                      <a:pPr algn="ctr"/>
                      <a:r>
                        <a:rPr lang="en-US" sz="1600" b="1" dirty="0"/>
                        <a:t>Welding</a:t>
                      </a:r>
                    </a:p>
                  </a:txBody>
                  <a:tcPr anchor="ctr">
                    <a:solidFill>
                      <a:schemeClr val="bg1"/>
                    </a:solidFill>
                  </a:tcPr>
                </a:tc>
                <a:tc>
                  <a:txBody>
                    <a:bodyPr/>
                    <a:lstStyle/>
                    <a:p>
                      <a:pPr algn="ctr"/>
                      <a:endParaRPr lang="en-US" sz="1600" b="1" dirty="0"/>
                    </a:p>
                  </a:txBody>
                  <a:tcPr anchor="ctr">
                    <a:solidFill>
                      <a:schemeClr val="bg1"/>
                    </a:solidFill>
                  </a:tcPr>
                </a:tc>
                <a:extLst>
                  <a:ext uri="{0D108BD9-81ED-4DB2-BD59-A6C34878D82A}">
                    <a16:rowId xmlns:a16="http://schemas.microsoft.com/office/drawing/2014/main" val="3550097170"/>
                  </a:ext>
                </a:extLst>
              </a:tr>
            </a:tbl>
          </a:graphicData>
        </a:graphic>
      </p:graphicFrame>
      <p:sp>
        <p:nvSpPr>
          <p:cNvPr id="3" name="TextBox 2">
            <a:extLst>
              <a:ext uri="{FF2B5EF4-FFF2-40B4-BE49-F238E27FC236}">
                <a16:creationId xmlns:a16="http://schemas.microsoft.com/office/drawing/2014/main" id="{1C383C6F-ADBC-45B1-8763-DF7DC811C37F}"/>
              </a:ext>
            </a:extLst>
          </p:cNvPr>
          <p:cNvSpPr txBox="1"/>
          <p:nvPr/>
        </p:nvSpPr>
        <p:spPr>
          <a:xfrm>
            <a:off x="1156225" y="1073746"/>
            <a:ext cx="9589863" cy="1200329"/>
          </a:xfrm>
          <a:prstGeom prst="rect">
            <a:avLst/>
          </a:prstGeom>
          <a:noFill/>
        </p:spPr>
        <p:txBody>
          <a:bodyPr wrap="square" rtlCol="0">
            <a:spAutoFit/>
          </a:bodyPr>
          <a:lstStyle/>
          <a:p>
            <a:pPr algn="ctr"/>
            <a:r>
              <a:rPr lang="en-US" dirty="0">
                <a:solidFill>
                  <a:schemeClr val="bg1"/>
                </a:solidFill>
              </a:rPr>
              <a:t>10th grade students who meet qualifications may apply to participate in the Barbara Jordan Career Center.  Students who are accepted will spend the morning or afternoon of the school day taking classes on the BJCC campus.  Students will also take their 11th and 12th grade math and science classes on the BJCC campus.</a:t>
            </a:r>
          </a:p>
        </p:txBody>
      </p:sp>
    </p:spTree>
    <p:extLst>
      <p:ext uri="{BB962C8B-B14F-4D97-AF65-F5344CB8AC3E}">
        <p14:creationId xmlns:p14="http://schemas.microsoft.com/office/powerpoint/2010/main" val="2062435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CEF910-BBB3-4722-93CE-E763EEBC51E1}"/>
              </a:ext>
            </a:extLst>
          </p:cNvPr>
          <p:cNvSpPr/>
          <p:nvPr/>
        </p:nvSpPr>
        <p:spPr>
          <a:xfrm>
            <a:off x="0" y="0"/>
            <a:ext cx="12192000" cy="6858000"/>
          </a:xfrm>
          <a:prstGeom prst="rect">
            <a:avLst/>
          </a:prstGeom>
          <a:solidFill>
            <a:srgbClr val="C00000">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1FD99-92B6-436D-8FFE-280A08005A46}"/>
              </a:ext>
            </a:extLst>
          </p:cNvPr>
          <p:cNvSpPr>
            <a:spLocks noGrp="1"/>
          </p:cNvSpPr>
          <p:nvPr>
            <p:ph type="title"/>
          </p:nvPr>
        </p:nvSpPr>
        <p:spPr>
          <a:xfrm>
            <a:off x="838200" y="365125"/>
            <a:ext cx="10515600" cy="457835"/>
          </a:xfrm>
        </p:spPr>
        <p:txBody>
          <a:bodyPr>
            <a:normAutofit fontScale="90000"/>
          </a:bodyPr>
          <a:lstStyle/>
          <a:p>
            <a:pPr algn="ctr"/>
            <a:r>
              <a:rPr lang="en-US" dirty="0">
                <a:solidFill>
                  <a:schemeClr val="bg1"/>
                </a:solidFill>
                <a:latin typeface="Tw Cen MT" panose="020B0602020104020603" pitchFamily="34" charset="0"/>
              </a:rPr>
              <a:t>INTERVENTION COURSES</a:t>
            </a:r>
            <a:endParaRPr lang="en-US" cap="small" dirty="0">
              <a:solidFill>
                <a:schemeClr val="bg1"/>
              </a:solidFill>
              <a:latin typeface="Tw Cen MT" panose="020B0602020104020603" pitchFamily="34" charset="0"/>
            </a:endParaRPr>
          </a:p>
        </p:txBody>
      </p:sp>
      <p:grpSp>
        <p:nvGrpSpPr>
          <p:cNvPr id="13" name="Group 12">
            <a:extLst>
              <a:ext uri="{FF2B5EF4-FFF2-40B4-BE49-F238E27FC236}">
                <a16:creationId xmlns:a16="http://schemas.microsoft.com/office/drawing/2014/main" id="{36AD75E2-C737-45F2-9B52-4753CF90AF20}"/>
              </a:ext>
            </a:extLst>
          </p:cNvPr>
          <p:cNvGrpSpPr>
            <a:grpSpLocks noChangeAspect="1"/>
          </p:cNvGrpSpPr>
          <p:nvPr/>
        </p:nvGrpSpPr>
        <p:grpSpPr>
          <a:xfrm>
            <a:off x="2524354" y="5303520"/>
            <a:ext cx="7143293" cy="1554480"/>
            <a:chOff x="1664551" y="4861588"/>
            <a:chExt cx="9285299" cy="2020610"/>
          </a:xfrm>
        </p:grpSpPr>
        <p:pic>
          <p:nvPicPr>
            <p:cNvPr id="5" name="Picture 4" descr="A picture containing text, outdoor, sign&#10;&#10;Description automatically generated">
              <a:extLst>
                <a:ext uri="{FF2B5EF4-FFF2-40B4-BE49-F238E27FC236}">
                  <a16:creationId xmlns:a16="http://schemas.microsoft.com/office/drawing/2014/main" id="{03B0092C-7FA0-4414-A2CA-B541D9CB6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540" y="4861588"/>
              <a:ext cx="1081652" cy="1097280"/>
            </a:xfrm>
            <a:prstGeom prst="rect">
              <a:avLst/>
            </a:prstGeom>
            <a:ln>
              <a:noFill/>
            </a:ln>
          </p:spPr>
        </p:pic>
        <p:pic>
          <p:nvPicPr>
            <p:cNvPr id="8" name="Picture 7" descr="Logo&#10;&#10;Description automatically generated">
              <a:extLst>
                <a:ext uri="{FF2B5EF4-FFF2-40B4-BE49-F238E27FC236}">
                  <a16:creationId xmlns:a16="http://schemas.microsoft.com/office/drawing/2014/main" id="{31591301-2969-4A67-8F03-43710D5A9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208" y="4861588"/>
              <a:ext cx="1117642" cy="1097280"/>
            </a:xfrm>
            <a:prstGeom prst="rect">
              <a:avLst/>
            </a:prstGeom>
            <a:ln>
              <a:noFill/>
            </a:ln>
          </p:spPr>
        </p:pic>
        <p:pic>
          <p:nvPicPr>
            <p:cNvPr id="10" name="Picture 9" descr="A picture containing text, plant&#10;&#10;Description automatically generated">
              <a:extLst>
                <a:ext uri="{FF2B5EF4-FFF2-40B4-BE49-F238E27FC236}">
                  <a16:creationId xmlns:a16="http://schemas.microsoft.com/office/drawing/2014/main" id="{B10C78BD-C543-4413-A187-6A98EBE08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560" y="4871562"/>
              <a:ext cx="1097280" cy="1097280"/>
            </a:xfrm>
            <a:prstGeom prst="rect">
              <a:avLst/>
            </a:prstGeom>
            <a:ln>
              <a:noFill/>
            </a:ln>
          </p:spPr>
        </p:pic>
        <p:sp>
          <p:nvSpPr>
            <p:cNvPr id="12" name="Rectangle 11">
              <a:extLst>
                <a:ext uri="{FF2B5EF4-FFF2-40B4-BE49-F238E27FC236}">
                  <a16:creationId xmlns:a16="http://schemas.microsoft.com/office/drawing/2014/main" id="{E091A752-FCD9-412A-8A1A-446CFE22B011}"/>
                </a:ext>
              </a:extLst>
            </p:cNvPr>
            <p:cNvSpPr/>
            <p:nvPr/>
          </p:nvSpPr>
          <p:spPr>
            <a:xfrm>
              <a:off x="1664551" y="5958868"/>
              <a:ext cx="9285299" cy="923330"/>
            </a:xfrm>
            <a:prstGeom prst="rect">
              <a:avLst/>
            </a:prstGeom>
            <a:noFill/>
            <a:ln>
              <a:noFill/>
            </a:ln>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PRIDE, EXCELLENCE, TRADITION</a:t>
              </a:r>
            </a:p>
          </p:txBody>
        </p:sp>
      </p:grpSp>
      <p:graphicFrame>
        <p:nvGraphicFramePr>
          <p:cNvPr id="11" name="Table 13">
            <a:extLst>
              <a:ext uri="{FF2B5EF4-FFF2-40B4-BE49-F238E27FC236}">
                <a16:creationId xmlns:a16="http://schemas.microsoft.com/office/drawing/2014/main" id="{27D06A0E-AA27-4C86-8E86-748CB60A6824}"/>
              </a:ext>
            </a:extLst>
          </p:cNvPr>
          <p:cNvGraphicFramePr>
            <a:graphicFrameLocks noGrp="1"/>
          </p:cNvGraphicFramePr>
          <p:nvPr>
            <p:extLst>
              <p:ext uri="{D42A27DB-BD31-4B8C-83A1-F6EECF244321}">
                <p14:modId xmlns:p14="http://schemas.microsoft.com/office/powerpoint/2010/main" val="3812098505"/>
              </p:ext>
            </p:extLst>
          </p:nvPr>
        </p:nvGraphicFramePr>
        <p:xfrm>
          <a:off x="736600" y="1047724"/>
          <a:ext cx="10891519" cy="4023360"/>
        </p:xfrm>
        <a:graphic>
          <a:graphicData uri="http://schemas.openxmlformats.org/drawingml/2006/table">
            <a:tbl>
              <a:tblPr firstRow="1" bandRow="1">
                <a:tableStyleId>{1E171933-4619-4E11-9A3F-F7608DF75F80}</a:tableStyleId>
              </a:tblPr>
              <a:tblGrid>
                <a:gridCol w="2341880">
                  <a:extLst>
                    <a:ext uri="{9D8B030D-6E8A-4147-A177-3AD203B41FA5}">
                      <a16:colId xmlns:a16="http://schemas.microsoft.com/office/drawing/2014/main" val="3082421371"/>
                    </a:ext>
                  </a:extLst>
                </a:gridCol>
                <a:gridCol w="1625600">
                  <a:extLst>
                    <a:ext uri="{9D8B030D-6E8A-4147-A177-3AD203B41FA5}">
                      <a16:colId xmlns:a16="http://schemas.microsoft.com/office/drawing/2014/main" val="1890420367"/>
                    </a:ext>
                  </a:extLst>
                </a:gridCol>
                <a:gridCol w="6924039">
                  <a:extLst>
                    <a:ext uri="{9D8B030D-6E8A-4147-A177-3AD203B41FA5}">
                      <a16:colId xmlns:a16="http://schemas.microsoft.com/office/drawing/2014/main" val="3884975097"/>
                    </a:ext>
                  </a:extLst>
                </a:gridCol>
              </a:tblGrid>
              <a:tr h="370840">
                <a:tc>
                  <a:txBody>
                    <a:bodyPr/>
                    <a:lstStyle/>
                    <a:p>
                      <a:pPr algn="l"/>
                      <a:r>
                        <a:rPr lang="en-US" sz="2400" b="1" dirty="0">
                          <a:solidFill>
                            <a:srgbClr val="FFFF00"/>
                          </a:solidFill>
                        </a:rPr>
                        <a:t>COURSE</a:t>
                      </a:r>
                    </a:p>
                  </a:txBody>
                  <a:tcPr>
                    <a:noFill/>
                  </a:tcPr>
                </a:tc>
                <a:tc>
                  <a:txBody>
                    <a:bodyPr/>
                    <a:lstStyle/>
                    <a:p>
                      <a:pPr algn="ctr"/>
                      <a:r>
                        <a:rPr lang="en-US" sz="2400" dirty="0">
                          <a:solidFill>
                            <a:srgbClr val="FFFF00"/>
                          </a:solidFill>
                        </a:rPr>
                        <a:t>GR</a:t>
                      </a:r>
                    </a:p>
                  </a:txBody>
                  <a:tcPr anchor="ctr">
                    <a:noFill/>
                  </a:tcPr>
                </a:tc>
                <a:tc>
                  <a:txBody>
                    <a:bodyPr/>
                    <a:lstStyle/>
                    <a:p>
                      <a:pPr algn="ctr"/>
                      <a:r>
                        <a:rPr lang="en-US" sz="2400" dirty="0">
                          <a:solidFill>
                            <a:srgbClr val="FFFF00"/>
                          </a:solidFill>
                        </a:rPr>
                        <a:t>NOTES</a:t>
                      </a:r>
                    </a:p>
                  </a:txBody>
                  <a:tcPr anchor="ctr">
                    <a:noFill/>
                  </a:tcPr>
                </a:tc>
                <a:extLst>
                  <a:ext uri="{0D108BD9-81ED-4DB2-BD59-A6C34878D82A}">
                    <a16:rowId xmlns:a16="http://schemas.microsoft.com/office/drawing/2014/main" val="2194506041"/>
                  </a:ext>
                </a:extLst>
              </a:tr>
              <a:tr h="365760">
                <a:tc>
                  <a:txBody>
                    <a:bodyPr/>
                    <a:lstStyle/>
                    <a:p>
                      <a:pPr algn="l"/>
                      <a:r>
                        <a:rPr lang="en-US" sz="2000" b="1" dirty="0"/>
                        <a:t>College Study Skills</a:t>
                      </a:r>
                    </a:p>
                  </a:txBody>
                  <a:tcPr anchor="ctr">
                    <a:solidFill>
                      <a:schemeClr val="bg1"/>
                    </a:solidFill>
                  </a:tcPr>
                </a:tc>
                <a:tc>
                  <a:txBody>
                    <a:bodyPr/>
                    <a:lstStyle/>
                    <a:p>
                      <a:pPr algn="ctr"/>
                      <a:r>
                        <a:rPr lang="en-US" sz="2000" dirty="0"/>
                        <a:t>9</a:t>
                      </a:r>
                      <a:r>
                        <a:rPr lang="en-US" sz="2000" baseline="30000" dirty="0"/>
                        <a:t>th</a:t>
                      </a:r>
                      <a:endParaRPr lang="en-US" sz="2000" dirty="0"/>
                    </a:p>
                  </a:txBody>
                  <a:tcPr anchor="ctr">
                    <a:solidFill>
                      <a:schemeClr val="bg1"/>
                    </a:solidFill>
                  </a:tcPr>
                </a:tc>
                <a:tc>
                  <a:txBody>
                    <a:bodyPr/>
                    <a:lstStyle/>
                    <a:p>
                      <a:pPr algn="ctr"/>
                      <a:r>
                        <a:rPr lang="en-US" sz="2000" dirty="0"/>
                        <a:t>Focus on high school requirements, math and </a:t>
                      </a:r>
                      <a:r>
                        <a:rPr lang="en-US" sz="2000" dirty="0" err="1"/>
                        <a:t>engish</a:t>
                      </a:r>
                      <a:r>
                        <a:rPr lang="en-US" sz="2000" dirty="0"/>
                        <a:t>.</a:t>
                      </a:r>
                    </a:p>
                  </a:txBody>
                  <a:tcPr anchor="ctr">
                    <a:solidFill>
                      <a:schemeClr val="bg1"/>
                    </a:solidFill>
                  </a:tcPr>
                </a:tc>
                <a:extLst>
                  <a:ext uri="{0D108BD9-81ED-4DB2-BD59-A6C34878D82A}">
                    <a16:rowId xmlns:a16="http://schemas.microsoft.com/office/drawing/2014/main" val="2523314376"/>
                  </a:ext>
                </a:extLst>
              </a:tr>
              <a:tr h="365760">
                <a:tc>
                  <a:txBody>
                    <a:bodyPr/>
                    <a:lstStyle/>
                    <a:p>
                      <a:pPr algn="l"/>
                      <a:r>
                        <a:rPr lang="en-US" sz="2000" b="1" dirty="0"/>
                        <a:t>College Skills</a:t>
                      </a:r>
                    </a:p>
                  </a:txBody>
                  <a:tcPr anchor="ctr">
                    <a:solidFill>
                      <a:schemeClr val="bg1"/>
                    </a:solidFill>
                  </a:tcPr>
                </a:tc>
                <a:tc>
                  <a:txBody>
                    <a:bodyPr/>
                    <a:lstStyle/>
                    <a:p>
                      <a:pPr algn="ctr"/>
                      <a:r>
                        <a:rPr lang="en-US" sz="2000" dirty="0"/>
                        <a:t>10</a:t>
                      </a:r>
                      <a:r>
                        <a:rPr lang="en-US" sz="2000" baseline="30000" dirty="0"/>
                        <a:t>th</a:t>
                      </a:r>
                      <a:endParaRPr lang="en-US" sz="2000" dirty="0"/>
                    </a:p>
                  </a:txBody>
                  <a:tcPr anchor="ctr">
                    <a:solidFill>
                      <a:schemeClr val="bg1"/>
                    </a:solidFill>
                  </a:tcPr>
                </a:tc>
                <a:tc>
                  <a:txBody>
                    <a:bodyPr/>
                    <a:lstStyle/>
                    <a:p>
                      <a:pPr algn="ctr"/>
                      <a:r>
                        <a:rPr lang="en-US" sz="2000" dirty="0"/>
                        <a:t>Focus on PSAT prep and </a:t>
                      </a:r>
                      <a:r>
                        <a:rPr lang="en-US" sz="2000" dirty="0" err="1"/>
                        <a:t>Mircrosoft</a:t>
                      </a:r>
                      <a:r>
                        <a:rPr lang="en-US" sz="2000" dirty="0"/>
                        <a:t> certification</a:t>
                      </a:r>
                    </a:p>
                  </a:txBody>
                  <a:tcPr anchor="ctr">
                    <a:solidFill>
                      <a:schemeClr val="bg1"/>
                    </a:solidFill>
                  </a:tcPr>
                </a:tc>
                <a:extLst>
                  <a:ext uri="{0D108BD9-81ED-4DB2-BD59-A6C34878D82A}">
                    <a16:rowId xmlns:a16="http://schemas.microsoft.com/office/drawing/2014/main" val="1771784054"/>
                  </a:ext>
                </a:extLst>
              </a:tr>
              <a:tr h="365760">
                <a:tc>
                  <a:txBody>
                    <a:bodyPr/>
                    <a:lstStyle/>
                    <a:p>
                      <a:pPr algn="l"/>
                      <a:r>
                        <a:rPr lang="en-US" sz="2000" b="1" dirty="0"/>
                        <a:t>College Transitions</a:t>
                      </a:r>
                    </a:p>
                  </a:txBody>
                  <a:tcPr anchor="ctr">
                    <a:solidFill>
                      <a:schemeClr val="bg1"/>
                    </a:solidFill>
                  </a:tcPr>
                </a:tc>
                <a:tc>
                  <a:txBody>
                    <a:bodyPr/>
                    <a:lstStyle/>
                    <a:p>
                      <a:pPr algn="ctr"/>
                      <a:r>
                        <a:rPr lang="en-US" sz="2000" dirty="0"/>
                        <a:t>11</a:t>
                      </a:r>
                      <a:r>
                        <a:rPr lang="en-US" sz="2000" baseline="30000" dirty="0"/>
                        <a:t>th</a:t>
                      </a:r>
                      <a:r>
                        <a:rPr lang="en-US" sz="2000" dirty="0"/>
                        <a:t> &amp; 12</a:t>
                      </a:r>
                      <a:r>
                        <a:rPr lang="en-US" sz="2000" baseline="30000" dirty="0"/>
                        <a:t>th</a:t>
                      </a:r>
                      <a:r>
                        <a:rPr lang="en-US" sz="2000" dirty="0"/>
                        <a:t> </a:t>
                      </a:r>
                    </a:p>
                  </a:txBody>
                  <a:tcPr anchor="ctr">
                    <a:solidFill>
                      <a:schemeClr val="bg1"/>
                    </a:solidFill>
                  </a:tcPr>
                </a:tc>
                <a:tc>
                  <a:txBody>
                    <a:bodyPr/>
                    <a:lstStyle/>
                    <a:p>
                      <a:pPr algn="ctr"/>
                      <a:r>
                        <a:rPr lang="en-US" sz="2000" dirty="0"/>
                        <a:t>Focus on SAT and TSI prep</a:t>
                      </a:r>
                    </a:p>
                  </a:txBody>
                  <a:tcPr anchor="ctr">
                    <a:solidFill>
                      <a:schemeClr val="bg1"/>
                    </a:solidFill>
                  </a:tcPr>
                </a:tc>
                <a:extLst>
                  <a:ext uri="{0D108BD9-81ED-4DB2-BD59-A6C34878D82A}">
                    <a16:rowId xmlns:a16="http://schemas.microsoft.com/office/drawing/2014/main" val="1582193115"/>
                  </a:ext>
                </a:extLst>
              </a:tr>
              <a:tr h="365760">
                <a:tc>
                  <a:txBody>
                    <a:bodyPr/>
                    <a:lstStyle/>
                    <a:p>
                      <a:pPr algn="l"/>
                      <a:r>
                        <a:rPr lang="en-US" sz="2000" b="1" dirty="0"/>
                        <a:t>COED Health</a:t>
                      </a:r>
                    </a:p>
                  </a:txBody>
                  <a:tcPr anchor="ctr">
                    <a:solidFill>
                      <a:schemeClr val="bg1"/>
                    </a:solidFill>
                  </a:tcPr>
                </a:tc>
                <a:tc>
                  <a:txBody>
                    <a:bodyPr/>
                    <a:lstStyle/>
                    <a:p>
                      <a:pPr algn="ctr"/>
                      <a:r>
                        <a:rPr lang="en-US" sz="2000" dirty="0"/>
                        <a:t>11</a:t>
                      </a:r>
                      <a:r>
                        <a:rPr lang="en-US" sz="2000" baseline="30000" dirty="0"/>
                        <a:t>th</a:t>
                      </a:r>
                      <a:r>
                        <a:rPr lang="en-US" sz="2000" dirty="0"/>
                        <a:t> &amp; 12</a:t>
                      </a:r>
                      <a:r>
                        <a:rPr lang="en-US" sz="2000" baseline="30000" dirty="0"/>
                        <a:t>th</a:t>
                      </a:r>
                      <a:endParaRPr lang="en-US" sz="2000" dirty="0"/>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3550097170"/>
                  </a:ext>
                </a:extLst>
              </a:tr>
              <a:tr h="365760">
                <a:tc>
                  <a:txBody>
                    <a:bodyPr/>
                    <a:lstStyle/>
                    <a:p>
                      <a:pPr algn="l"/>
                      <a:r>
                        <a:rPr lang="en-US" sz="2000" b="1" dirty="0"/>
                        <a:t>STAAR REV</a:t>
                      </a:r>
                    </a:p>
                  </a:txBody>
                  <a:tcPr anchor="ctr">
                    <a:solidFill>
                      <a:schemeClr val="bg1"/>
                    </a:solidFill>
                  </a:tcPr>
                </a:tc>
                <a:tc>
                  <a:txBody>
                    <a:bodyPr/>
                    <a:lstStyle/>
                    <a:p>
                      <a:pPr algn="ctr"/>
                      <a:r>
                        <a:rPr lang="en-US" sz="2000" dirty="0"/>
                        <a:t>9</a:t>
                      </a:r>
                      <a:r>
                        <a:rPr lang="en-US" sz="2000" baseline="30000" dirty="0"/>
                        <a:t>th</a:t>
                      </a:r>
                      <a:r>
                        <a:rPr lang="en-US" sz="2000" dirty="0"/>
                        <a:t> – 12</a:t>
                      </a:r>
                      <a:r>
                        <a:rPr lang="en-US" sz="2000" baseline="30000" dirty="0"/>
                        <a:t>th</a:t>
                      </a:r>
                      <a:endParaRPr lang="en-US" sz="2000" dirty="0"/>
                    </a:p>
                  </a:txBody>
                  <a:tcPr anchor="ctr">
                    <a:solidFill>
                      <a:schemeClr val="bg1"/>
                    </a:solidFill>
                  </a:tcPr>
                </a:tc>
                <a:tc>
                  <a:txBody>
                    <a:bodyPr/>
                    <a:lstStyle/>
                    <a:p>
                      <a:pPr algn="ctr"/>
                      <a:r>
                        <a:rPr lang="en-US" sz="2000" dirty="0"/>
                        <a:t>Required for STAAR </a:t>
                      </a:r>
                      <a:r>
                        <a:rPr lang="en-US" sz="2000" dirty="0" err="1"/>
                        <a:t>Retesters</a:t>
                      </a:r>
                      <a:endParaRPr lang="en-US" sz="2000" dirty="0"/>
                    </a:p>
                  </a:txBody>
                  <a:tcPr anchor="ctr">
                    <a:solidFill>
                      <a:schemeClr val="bg1"/>
                    </a:solidFill>
                  </a:tcPr>
                </a:tc>
                <a:extLst>
                  <a:ext uri="{0D108BD9-81ED-4DB2-BD59-A6C34878D82A}">
                    <a16:rowId xmlns:a16="http://schemas.microsoft.com/office/drawing/2014/main" val="377788104"/>
                  </a:ext>
                </a:extLst>
              </a:tr>
              <a:tr h="365760">
                <a:tc>
                  <a:txBody>
                    <a:bodyPr/>
                    <a:lstStyle/>
                    <a:p>
                      <a:pPr algn="l"/>
                      <a:r>
                        <a:rPr lang="en-US" sz="2000" b="1" dirty="0"/>
                        <a:t>Teen Police Services</a:t>
                      </a:r>
                    </a:p>
                  </a:txBody>
                  <a:tcPr anchor="ctr">
                    <a:solidFill>
                      <a:schemeClr val="bg1"/>
                    </a:solidFill>
                  </a:tcPr>
                </a:tc>
                <a:tc>
                  <a:txBody>
                    <a:bodyPr/>
                    <a:lstStyle/>
                    <a:p>
                      <a:pPr algn="ctr"/>
                      <a:r>
                        <a:rPr lang="en-US" sz="2000" dirty="0"/>
                        <a:t>10</a:t>
                      </a:r>
                      <a:r>
                        <a:rPr lang="en-US" sz="2000" baseline="30000" dirty="0"/>
                        <a:t>th</a:t>
                      </a:r>
                      <a:r>
                        <a:rPr lang="en-US" sz="2000" dirty="0"/>
                        <a:t> - 12</a:t>
                      </a:r>
                      <a:r>
                        <a:rPr lang="en-US" sz="2000" baseline="30000" dirty="0"/>
                        <a:t>th</a:t>
                      </a:r>
                      <a:r>
                        <a:rPr lang="en-US" sz="2000" dirty="0"/>
                        <a:t> </a:t>
                      </a:r>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3798065004"/>
                  </a:ext>
                </a:extLst>
              </a:tr>
              <a:tr h="365760">
                <a:tc>
                  <a:txBody>
                    <a:bodyPr/>
                    <a:lstStyle/>
                    <a:p>
                      <a:pPr algn="l"/>
                      <a:r>
                        <a:rPr lang="en-US" sz="2000" b="1" dirty="0"/>
                        <a:t>AVID</a:t>
                      </a:r>
                    </a:p>
                  </a:txBody>
                  <a:tcPr anchor="ctr">
                    <a:solidFill>
                      <a:schemeClr val="bg1"/>
                    </a:solidFill>
                  </a:tcPr>
                </a:tc>
                <a:tc>
                  <a:txBody>
                    <a:bodyPr/>
                    <a:lstStyle/>
                    <a:p>
                      <a:pPr algn="ctr"/>
                      <a:r>
                        <a:rPr lang="en-US" sz="2000" dirty="0"/>
                        <a:t>9</a:t>
                      </a:r>
                      <a:r>
                        <a:rPr lang="en-US" sz="2000" baseline="30000" dirty="0"/>
                        <a:t>th</a:t>
                      </a:r>
                      <a:r>
                        <a:rPr lang="en-US" sz="2000" dirty="0"/>
                        <a:t> – 12</a:t>
                      </a:r>
                      <a:r>
                        <a:rPr lang="en-US" sz="2000" baseline="30000" dirty="0"/>
                        <a:t>th</a:t>
                      </a:r>
                      <a:r>
                        <a:rPr lang="en-US" sz="2000" dirty="0"/>
                        <a:t> </a:t>
                      </a:r>
                    </a:p>
                  </a:txBody>
                  <a:tcPr anchor="ctr">
                    <a:solidFill>
                      <a:schemeClr val="bg1"/>
                    </a:solidFill>
                  </a:tcPr>
                </a:tc>
                <a:tc>
                  <a:txBody>
                    <a:bodyPr/>
                    <a:lstStyle/>
                    <a:p>
                      <a:pPr algn="ctr"/>
                      <a:r>
                        <a:rPr lang="en-US" sz="2000" dirty="0"/>
                        <a:t>Requires application process</a:t>
                      </a:r>
                    </a:p>
                  </a:txBody>
                  <a:tcPr anchor="ctr">
                    <a:solidFill>
                      <a:schemeClr val="bg1"/>
                    </a:solidFill>
                  </a:tcPr>
                </a:tc>
                <a:extLst>
                  <a:ext uri="{0D108BD9-81ED-4DB2-BD59-A6C34878D82A}">
                    <a16:rowId xmlns:a16="http://schemas.microsoft.com/office/drawing/2014/main" val="3507470639"/>
                  </a:ext>
                </a:extLst>
              </a:tr>
              <a:tr h="365760">
                <a:tc>
                  <a:txBody>
                    <a:bodyPr/>
                    <a:lstStyle/>
                    <a:p>
                      <a:pPr algn="l"/>
                      <a:r>
                        <a:rPr lang="en-US" sz="2000" b="1" dirty="0"/>
                        <a:t>Robotics</a:t>
                      </a:r>
                    </a:p>
                  </a:txBody>
                  <a:tcPr anchor="ctr">
                    <a:solidFill>
                      <a:schemeClr val="bg1"/>
                    </a:solidFill>
                  </a:tcPr>
                </a:tc>
                <a:tc>
                  <a:txBody>
                    <a:bodyPr/>
                    <a:lstStyle/>
                    <a:p>
                      <a:pPr algn="ctr"/>
                      <a:r>
                        <a:rPr lang="en-US" sz="2000" dirty="0"/>
                        <a:t>9</a:t>
                      </a:r>
                      <a:r>
                        <a:rPr lang="en-US" sz="2000" baseline="30000" dirty="0"/>
                        <a:t>th</a:t>
                      </a:r>
                      <a:r>
                        <a:rPr lang="en-US" sz="2000" dirty="0"/>
                        <a:t> – 12</a:t>
                      </a:r>
                      <a:r>
                        <a:rPr lang="en-US" sz="2000" baseline="30000" dirty="0"/>
                        <a:t>th</a:t>
                      </a:r>
                      <a:r>
                        <a:rPr lang="en-US" sz="2000" dirty="0"/>
                        <a:t> </a:t>
                      </a:r>
                    </a:p>
                  </a:txBody>
                  <a:tcPr anchor="ctr">
                    <a:solidFill>
                      <a:schemeClr val="bg1"/>
                    </a:solidFill>
                  </a:tcPr>
                </a:tc>
                <a:tc>
                  <a:txBody>
                    <a:bodyPr/>
                    <a:lstStyle/>
                    <a:p>
                      <a:pPr algn="ctr"/>
                      <a:r>
                        <a:rPr lang="en-US" sz="2000" dirty="0"/>
                        <a:t>Requires approval of robotics sponsor</a:t>
                      </a:r>
                    </a:p>
                  </a:txBody>
                  <a:tcPr anchor="ctr">
                    <a:solidFill>
                      <a:schemeClr val="bg1"/>
                    </a:solidFill>
                  </a:tcPr>
                </a:tc>
                <a:extLst>
                  <a:ext uri="{0D108BD9-81ED-4DB2-BD59-A6C34878D82A}">
                    <a16:rowId xmlns:a16="http://schemas.microsoft.com/office/drawing/2014/main" val="1727883991"/>
                  </a:ext>
                </a:extLst>
              </a:tr>
              <a:tr h="365760">
                <a:tc>
                  <a:txBody>
                    <a:bodyPr/>
                    <a:lstStyle/>
                    <a:p>
                      <a:pPr algn="l"/>
                      <a:r>
                        <a:rPr lang="en-US" sz="2000" b="1" dirty="0"/>
                        <a:t>Grad Lab</a:t>
                      </a:r>
                    </a:p>
                  </a:txBody>
                  <a:tcPr anchor="ctr">
                    <a:solidFill>
                      <a:schemeClr val="bg1"/>
                    </a:solidFill>
                  </a:tcPr>
                </a:tc>
                <a:tc>
                  <a:txBody>
                    <a:bodyPr/>
                    <a:lstStyle/>
                    <a:p>
                      <a:pPr algn="ctr"/>
                      <a:r>
                        <a:rPr lang="en-US" sz="2000" dirty="0"/>
                        <a:t>9</a:t>
                      </a:r>
                      <a:r>
                        <a:rPr lang="en-US" sz="2000" baseline="30000" dirty="0"/>
                        <a:t>th</a:t>
                      </a:r>
                      <a:r>
                        <a:rPr lang="en-US" sz="2000" dirty="0"/>
                        <a:t> – 12</a:t>
                      </a:r>
                      <a:r>
                        <a:rPr lang="en-US" sz="2000" baseline="30000" dirty="0"/>
                        <a:t>th</a:t>
                      </a:r>
                      <a:r>
                        <a:rPr lang="en-US" sz="2000" dirty="0"/>
                        <a:t> </a:t>
                      </a:r>
                    </a:p>
                  </a:txBody>
                  <a:tcPr anchor="ctr">
                    <a:solidFill>
                      <a:schemeClr val="bg1"/>
                    </a:solidFill>
                  </a:tcPr>
                </a:tc>
                <a:tc>
                  <a:txBody>
                    <a:bodyPr/>
                    <a:lstStyle/>
                    <a:p>
                      <a:pPr algn="ctr"/>
                      <a:endParaRPr lang="en-US" sz="2000" dirty="0"/>
                    </a:p>
                  </a:txBody>
                  <a:tcPr anchor="ctr">
                    <a:solidFill>
                      <a:schemeClr val="bg1"/>
                    </a:solidFill>
                  </a:tcPr>
                </a:tc>
                <a:extLst>
                  <a:ext uri="{0D108BD9-81ED-4DB2-BD59-A6C34878D82A}">
                    <a16:rowId xmlns:a16="http://schemas.microsoft.com/office/drawing/2014/main" val="623321534"/>
                  </a:ext>
                </a:extLst>
              </a:tr>
            </a:tbl>
          </a:graphicData>
        </a:graphic>
      </p:graphicFrame>
    </p:spTree>
    <p:extLst>
      <p:ext uri="{BB962C8B-B14F-4D97-AF65-F5344CB8AC3E}">
        <p14:creationId xmlns:p14="http://schemas.microsoft.com/office/powerpoint/2010/main" val="241090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CEF910-BBB3-4722-93CE-E763EEBC51E1}"/>
              </a:ext>
            </a:extLst>
          </p:cNvPr>
          <p:cNvSpPr/>
          <p:nvPr/>
        </p:nvSpPr>
        <p:spPr>
          <a:xfrm>
            <a:off x="0" y="0"/>
            <a:ext cx="12192000" cy="6858000"/>
          </a:xfrm>
          <a:prstGeom prst="rect">
            <a:avLst/>
          </a:prstGeom>
          <a:solidFill>
            <a:srgbClr val="C00000">
              <a:alpha val="8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C1FD99-92B6-436D-8FFE-280A08005A46}"/>
              </a:ext>
            </a:extLst>
          </p:cNvPr>
          <p:cNvSpPr>
            <a:spLocks noGrp="1"/>
          </p:cNvSpPr>
          <p:nvPr>
            <p:ph type="title"/>
          </p:nvPr>
        </p:nvSpPr>
        <p:spPr>
          <a:xfrm>
            <a:off x="838200" y="365125"/>
            <a:ext cx="10515600" cy="945515"/>
          </a:xfrm>
        </p:spPr>
        <p:txBody>
          <a:bodyPr>
            <a:normAutofit fontScale="90000"/>
          </a:bodyPr>
          <a:lstStyle/>
          <a:p>
            <a:pPr algn="ctr"/>
            <a:r>
              <a:rPr lang="en-US" dirty="0">
                <a:solidFill>
                  <a:schemeClr val="bg1"/>
                </a:solidFill>
                <a:latin typeface="Tw Cen MT" panose="020B0602020104020603" pitchFamily="34" charset="0"/>
              </a:rPr>
              <a:t>TEA GRADUATION REQUIREMENTS</a:t>
            </a:r>
            <a:br>
              <a:rPr lang="en-US" dirty="0">
                <a:solidFill>
                  <a:schemeClr val="bg1"/>
                </a:solidFill>
                <a:latin typeface="Tw Cen MT" panose="020B0602020104020603" pitchFamily="34" charset="0"/>
              </a:rPr>
            </a:br>
            <a:r>
              <a:rPr lang="en-US" cap="small" dirty="0">
                <a:solidFill>
                  <a:schemeClr val="bg1"/>
                </a:solidFill>
                <a:latin typeface="Tw Cen MT" panose="020B0602020104020603" pitchFamily="34" charset="0"/>
              </a:rPr>
              <a:t>Required elective courses</a:t>
            </a:r>
          </a:p>
        </p:txBody>
      </p:sp>
      <p:grpSp>
        <p:nvGrpSpPr>
          <p:cNvPr id="13" name="Group 12">
            <a:extLst>
              <a:ext uri="{FF2B5EF4-FFF2-40B4-BE49-F238E27FC236}">
                <a16:creationId xmlns:a16="http://schemas.microsoft.com/office/drawing/2014/main" id="{36AD75E2-C737-45F2-9B52-4753CF90AF20}"/>
              </a:ext>
            </a:extLst>
          </p:cNvPr>
          <p:cNvGrpSpPr>
            <a:grpSpLocks noChangeAspect="1"/>
          </p:cNvGrpSpPr>
          <p:nvPr/>
        </p:nvGrpSpPr>
        <p:grpSpPr>
          <a:xfrm>
            <a:off x="2524354" y="5303520"/>
            <a:ext cx="7143293" cy="1554480"/>
            <a:chOff x="1664551" y="4861588"/>
            <a:chExt cx="9285299" cy="2020610"/>
          </a:xfrm>
        </p:grpSpPr>
        <p:pic>
          <p:nvPicPr>
            <p:cNvPr id="5" name="Picture 4" descr="A picture containing text, outdoor, sign&#10;&#10;Description automatically generated">
              <a:extLst>
                <a:ext uri="{FF2B5EF4-FFF2-40B4-BE49-F238E27FC236}">
                  <a16:creationId xmlns:a16="http://schemas.microsoft.com/office/drawing/2014/main" id="{03B0092C-7FA0-4414-A2CA-B541D9CB6A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540" y="4861588"/>
              <a:ext cx="1081652" cy="1097280"/>
            </a:xfrm>
            <a:prstGeom prst="rect">
              <a:avLst/>
            </a:prstGeom>
            <a:ln>
              <a:noFill/>
            </a:ln>
          </p:spPr>
        </p:pic>
        <p:pic>
          <p:nvPicPr>
            <p:cNvPr id="8" name="Picture 7" descr="Logo&#10;&#10;Description automatically generated">
              <a:extLst>
                <a:ext uri="{FF2B5EF4-FFF2-40B4-BE49-F238E27FC236}">
                  <a16:creationId xmlns:a16="http://schemas.microsoft.com/office/drawing/2014/main" id="{31591301-2969-4A67-8F03-43710D5A9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32208" y="4861588"/>
              <a:ext cx="1117642" cy="1097280"/>
            </a:xfrm>
            <a:prstGeom prst="rect">
              <a:avLst/>
            </a:prstGeom>
            <a:ln>
              <a:noFill/>
            </a:ln>
          </p:spPr>
        </p:pic>
        <p:pic>
          <p:nvPicPr>
            <p:cNvPr id="10" name="Picture 9" descr="A picture containing text, plant&#10;&#10;Description automatically generated">
              <a:extLst>
                <a:ext uri="{FF2B5EF4-FFF2-40B4-BE49-F238E27FC236}">
                  <a16:creationId xmlns:a16="http://schemas.microsoft.com/office/drawing/2014/main" id="{B10C78BD-C543-4413-A187-6A98EBE08C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58560" y="4871562"/>
              <a:ext cx="1097280" cy="1097280"/>
            </a:xfrm>
            <a:prstGeom prst="rect">
              <a:avLst/>
            </a:prstGeom>
            <a:ln>
              <a:noFill/>
            </a:ln>
          </p:spPr>
        </p:pic>
        <p:sp>
          <p:nvSpPr>
            <p:cNvPr id="12" name="Rectangle 11">
              <a:extLst>
                <a:ext uri="{FF2B5EF4-FFF2-40B4-BE49-F238E27FC236}">
                  <a16:creationId xmlns:a16="http://schemas.microsoft.com/office/drawing/2014/main" id="{E091A752-FCD9-412A-8A1A-446CFE22B011}"/>
                </a:ext>
              </a:extLst>
            </p:cNvPr>
            <p:cNvSpPr/>
            <p:nvPr/>
          </p:nvSpPr>
          <p:spPr>
            <a:xfrm>
              <a:off x="1664551" y="5958868"/>
              <a:ext cx="9285299" cy="923330"/>
            </a:xfrm>
            <a:prstGeom prst="rect">
              <a:avLst/>
            </a:prstGeom>
            <a:noFill/>
            <a:ln>
              <a:noFill/>
            </a:ln>
          </p:spPr>
          <p:txBody>
            <a:bodyPr wrap="none" lIns="91440" tIns="45720" rIns="91440" bIns="45720">
              <a:spAutoFit/>
            </a:bodyPr>
            <a:lstStyle/>
            <a:p>
              <a:pPr algn="ctr"/>
              <a:r>
                <a:rPr lang="en-US" sz="5400" b="1" cap="none" spc="0" dirty="0">
                  <a:ln w="12700">
                    <a:solidFill>
                      <a:schemeClr val="tx2">
                        <a:lumMod val="75000"/>
                      </a:schemeClr>
                    </a:solidFill>
                    <a:prstDash val="solid"/>
                  </a:ln>
                  <a:solidFill>
                    <a:srgbClr val="FFFF00"/>
                  </a:solidFill>
                  <a:effectLst>
                    <a:outerShdw dist="38100" dir="2640000" algn="bl" rotWithShape="0">
                      <a:schemeClr val="tx2">
                        <a:lumMod val="75000"/>
                      </a:schemeClr>
                    </a:outerShdw>
                  </a:effectLst>
                </a:rPr>
                <a:t>PRIDE, EXCELLENCE, TRADITION</a:t>
              </a:r>
            </a:p>
          </p:txBody>
        </p:sp>
      </p:grpSp>
      <p:graphicFrame>
        <p:nvGraphicFramePr>
          <p:cNvPr id="11" name="Table 13">
            <a:extLst>
              <a:ext uri="{FF2B5EF4-FFF2-40B4-BE49-F238E27FC236}">
                <a16:creationId xmlns:a16="http://schemas.microsoft.com/office/drawing/2014/main" id="{27D06A0E-AA27-4C86-8E86-748CB60A6824}"/>
              </a:ext>
            </a:extLst>
          </p:cNvPr>
          <p:cNvGraphicFramePr>
            <a:graphicFrameLocks noGrp="1"/>
          </p:cNvGraphicFramePr>
          <p:nvPr>
            <p:extLst>
              <p:ext uri="{D42A27DB-BD31-4B8C-83A1-F6EECF244321}">
                <p14:modId xmlns:p14="http://schemas.microsoft.com/office/powerpoint/2010/main" val="1083063087"/>
              </p:ext>
            </p:extLst>
          </p:nvPr>
        </p:nvGraphicFramePr>
        <p:xfrm>
          <a:off x="838200" y="1383918"/>
          <a:ext cx="10891520" cy="2286000"/>
        </p:xfrm>
        <a:graphic>
          <a:graphicData uri="http://schemas.openxmlformats.org/drawingml/2006/table">
            <a:tbl>
              <a:tblPr firstRow="1" bandRow="1">
                <a:tableStyleId>{1E171933-4619-4E11-9A3F-F7608DF75F80}</a:tableStyleId>
              </a:tblPr>
              <a:tblGrid>
                <a:gridCol w="3256280">
                  <a:extLst>
                    <a:ext uri="{9D8B030D-6E8A-4147-A177-3AD203B41FA5}">
                      <a16:colId xmlns:a16="http://schemas.microsoft.com/office/drawing/2014/main" val="3082421371"/>
                    </a:ext>
                  </a:extLst>
                </a:gridCol>
                <a:gridCol w="7635240">
                  <a:extLst>
                    <a:ext uri="{9D8B030D-6E8A-4147-A177-3AD203B41FA5}">
                      <a16:colId xmlns:a16="http://schemas.microsoft.com/office/drawing/2014/main" val="3884975097"/>
                    </a:ext>
                  </a:extLst>
                </a:gridCol>
              </a:tblGrid>
              <a:tr h="370840">
                <a:tc>
                  <a:txBody>
                    <a:bodyPr/>
                    <a:lstStyle/>
                    <a:p>
                      <a:pPr algn="l"/>
                      <a:r>
                        <a:rPr lang="en-US" sz="2400" b="1" dirty="0">
                          <a:solidFill>
                            <a:srgbClr val="FFFF00"/>
                          </a:solidFill>
                        </a:rPr>
                        <a:t>AREA</a:t>
                      </a:r>
                    </a:p>
                  </a:txBody>
                  <a:tcPr>
                    <a:noFill/>
                  </a:tcPr>
                </a:tc>
                <a:tc>
                  <a:txBody>
                    <a:bodyPr/>
                    <a:lstStyle/>
                    <a:p>
                      <a:pPr algn="ctr"/>
                      <a:r>
                        <a:rPr lang="en-US" sz="2400" dirty="0">
                          <a:solidFill>
                            <a:srgbClr val="FFFF00"/>
                          </a:solidFill>
                        </a:rPr>
                        <a:t>COURSE OPTIONS</a:t>
                      </a:r>
                    </a:p>
                  </a:txBody>
                  <a:tcPr anchor="ctr">
                    <a:noFill/>
                  </a:tcPr>
                </a:tc>
                <a:extLst>
                  <a:ext uri="{0D108BD9-81ED-4DB2-BD59-A6C34878D82A}">
                    <a16:rowId xmlns:a16="http://schemas.microsoft.com/office/drawing/2014/main" val="2194506041"/>
                  </a:ext>
                </a:extLst>
              </a:tr>
              <a:tr h="457200">
                <a:tc>
                  <a:txBody>
                    <a:bodyPr/>
                    <a:lstStyle/>
                    <a:p>
                      <a:pPr algn="l"/>
                      <a:r>
                        <a:rPr lang="en-US" sz="2000" b="1" dirty="0"/>
                        <a:t>Physical education (PE)</a:t>
                      </a:r>
                    </a:p>
                  </a:txBody>
                  <a:tcPr anchor="ctr">
                    <a:solidFill>
                      <a:schemeClr val="bg1"/>
                    </a:solidFill>
                  </a:tcPr>
                </a:tc>
                <a:tc>
                  <a:txBody>
                    <a:bodyPr/>
                    <a:lstStyle/>
                    <a:p>
                      <a:pPr algn="ctr"/>
                      <a:r>
                        <a:rPr lang="en-US" sz="2000" dirty="0"/>
                        <a:t>Foundation </a:t>
                      </a:r>
                      <a:r>
                        <a:rPr lang="en-US" sz="2000" dirty="0" err="1"/>
                        <a:t>fo</a:t>
                      </a:r>
                      <a:r>
                        <a:rPr lang="en-US" sz="2000" dirty="0"/>
                        <a:t> Physical Fitness, AJROTC, Marching Band, Athletics</a:t>
                      </a:r>
                    </a:p>
                  </a:txBody>
                  <a:tcPr anchor="ctr">
                    <a:solidFill>
                      <a:schemeClr val="bg1"/>
                    </a:solidFill>
                  </a:tcPr>
                </a:tc>
                <a:extLst>
                  <a:ext uri="{0D108BD9-81ED-4DB2-BD59-A6C34878D82A}">
                    <a16:rowId xmlns:a16="http://schemas.microsoft.com/office/drawing/2014/main" val="2523314376"/>
                  </a:ext>
                </a:extLst>
              </a:tr>
              <a:tr h="457200">
                <a:tc>
                  <a:txBody>
                    <a:bodyPr/>
                    <a:lstStyle/>
                    <a:p>
                      <a:pPr algn="l"/>
                      <a:r>
                        <a:rPr lang="en-US" sz="2000" b="1" dirty="0"/>
                        <a:t>Foreign Language</a:t>
                      </a:r>
                    </a:p>
                  </a:txBody>
                  <a:tcPr anchor="ctr">
                    <a:solidFill>
                      <a:schemeClr val="bg1"/>
                    </a:solidFill>
                  </a:tcPr>
                </a:tc>
                <a:tc>
                  <a:txBody>
                    <a:bodyPr/>
                    <a:lstStyle/>
                    <a:p>
                      <a:pPr algn="ctr"/>
                      <a:r>
                        <a:rPr lang="en-US" sz="2000" dirty="0"/>
                        <a:t>Spanish 1, Spanish 2</a:t>
                      </a:r>
                    </a:p>
                  </a:txBody>
                  <a:tcPr anchor="ctr">
                    <a:solidFill>
                      <a:schemeClr val="bg1"/>
                    </a:solidFill>
                  </a:tcPr>
                </a:tc>
                <a:extLst>
                  <a:ext uri="{0D108BD9-81ED-4DB2-BD59-A6C34878D82A}">
                    <a16:rowId xmlns:a16="http://schemas.microsoft.com/office/drawing/2014/main" val="1771784054"/>
                  </a:ext>
                </a:extLst>
              </a:tr>
              <a:tr h="457200">
                <a:tc>
                  <a:txBody>
                    <a:bodyPr/>
                    <a:lstStyle/>
                    <a:p>
                      <a:pPr algn="l"/>
                      <a:r>
                        <a:rPr lang="en-US" sz="2000" b="1" dirty="0"/>
                        <a:t>Fine Arts</a:t>
                      </a:r>
                    </a:p>
                  </a:txBody>
                  <a:tcPr anchor="ctr">
                    <a:solidFill>
                      <a:schemeClr val="bg1"/>
                    </a:solidFill>
                  </a:tcPr>
                </a:tc>
                <a:tc>
                  <a:txBody>
                    <a:bodyPr/>
                    <a:lstStyle/>
                    <a:p>
                      <a:pPr algn="ctr"/>
                      <a:r>
                        <a:rPr lang="en-US" sz="2000" dirty="0"/>
                        <a:t>Art 1, Music Theory 1, Band 1, Theatre Arts 1</a:t>
                      </a:r>
                    </a:p>
                  </a:txBody>
                  <a:tcPr anchor="ctr">
                    <a:solidFill>
                      <a:schemeClr val="bg1"/>
                    </a:solidFill>
                  </a:tcPr>
                </a:tc>
                <a:extLst>
                  <a:ext uri="{0D108BD9-81ED-4DB2-BD59-A6C34878D82A}">
                    <a16:rowId xmlns:a16="http://schemas.microsoft.com/office/drawing/2014/main" val="1582193115"/>
                  </a:ext>
                </a:extLst>
              </a:tr>
              <a:tr h="457200">
                <a:tc>
                  <a:txBody>
                    <a:bodyPr/>
                    <a:lstStyle/>
                    <a:p>
                      <a:pPr algn="l"/>
                      <a:r>
                        <a:rPr lang="en-US" sz="2000" b="1" dirty="0"/>
                        <a:t>Health</a:t>
                      </a:r>
                    </a:p>
                  </a:txBody>
                  <a:tcPr anchor="ctr">
                    <a:solidFill>
                      <a:schemeClr val="bg1"/>
                    </a:solidFill>
                  </a:tcPr>
                </a:tc>
                <a:tc>
                  <a:txBody>
                    <a:bodyPr/>
                    <a:lstStyle/>
                    <a:p>
                      <a:pPr algn="ctr"/>
                      <a:r>
                        <a:rPr lang="en-US" sz="2000" dirty="0"/>
                        <a:t>Coed Health</a:t>
                      </a:r>
                    </a:p>
                  </a:txBody>
                  <a:tcPr anchor="ctr">
                    <a:solidFill>
                      <a:schemeClr val="bg1"/>
                    </a:solidFill>
                  </a:tcPr>
                </a:tc>
                <a:extLst>
                  <a:ext uri="{0D108BD9-81ED-4DB2-BD59-A6C34878D82A}">
                    <a16:rowId xmlns:a16="http://schemas.microsoft.com/office/drawing/2014/main" val="3550097170"/>
                  </a:ext>
                </a:extLst>
              </a:tr>
            </a:tbl>
          </a:graphicData>
        </a:graphic>
      </p:graphicFrame>
    </p:spTree>
    <p:extLst>
      <p:ext uri="{BB962C8B-B14F-4D97-AF65-F5344CB8AC3E}">
        <p14:creationId xmlns:p14="http://schemas.microsoft.com/office/powerpoint/2010/main" val="11763503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685</Words>
  <Application>Microsoft Office PowerPoint</Application>
  <PresentationFormat>Widescreen</PresentationFormat>
  <Paragraphs>178</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Perpetua Titling MT</vt:lpstr>
      <vt:lpstr>Times New Roman</vt:lpstr>
      <vt:lpstr>Tw Cen MT</vt:lpstr>
      <vt:lpstr>Office Theme</vt:lpstr>
      <vt:lpstr>2021 – 2022 SCHOOL YEAR COURSE REQUEST GUIDE</vt:lpstr>
      <vt:lpstr>Purpose for course requests </vt:lpstr>
      <vt:lpstr>TEA GRADUATION REQUIREMENTS</vt:lpstr>
      <vt:lpstr>TEA GRADUATION REQUIREMENTS core course requirements grade suggestions</vt:lpstr>
      <vt:lpstr>TEA GRADUATION REQUIREMENTS endorsements</vt:lpstr>
      <vt:lpstr>CTE Pathways</vt:lpstr>
      <vt:lpstr>Barbara Jordan Career Center (BJCC) programs</vt:lpstr>
      <vt:lpstr>INTERVENTION COURSES</vt:lpstr>
      <vt:lpstr>TEA GRADUATION REQUIREMENTS Required elective courses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 2022 SCHOOL YEAR COURSE REQUEST GUIDE</dc:title>
  <dc:creator>Duane Clark</dc:creator>
  <cp:lastModifiedBy>Duane Clark</cp:lastModifiedBy>
  <cp:revision>17</cp:revision>
  <dcterms:created xsi:type="dcterms:W3CDTF">2021-03-13T19:20:59Z</dcterms:created>
  <dcterms:modified xsi:type="dcterms:W3CDTF">2021-03-20T16:31:41Z</dcterms:modified>
</cp:coreProperties>
</file>